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67E9B-259A-4198-AD47-87C1D2B17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9ABFC-ECB4-47A4-A10E-C9011768F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E1F60-7DAF-4234-A7F7-9BEF23F0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A2FCF-7B61-4B10-AD79-373A2B27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03028-CF6D-4F66-8BE3-8B14A131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7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9201-E093-4072-ABBA-A58AB89E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89191-01D7-40C2-B708-B021337AF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BC66A-A1A5-46B6-99AE-36C3EF3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16A74-6F5C-4C35-9FED-BED4671C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5EE6B-F70A-449C-9E43-F99094E0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6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E157EA-F3BA-47D9-B0F8-C58A2EA8C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C012C-D84B-4738-8AAA-7B675C1C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D81A7-66A2-4E4E-8E1C-1370FAF2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6BE1-8842-4EFE-A3EF-C10A9EA6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AE15-1B0A-45F5-A113-4738AC21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4EA3-8E60-4806-BFAC-2C386085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26EE-D057-4DB7-B29A-7A27EECD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3622C-772E-4092-BDA8-E4EC2751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FA08C-BEF1-411C-A1A1-55CE8C22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66298-994E-4530-B774-2DE73A91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7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796C-10AC-4F1B-92FF-7ED59433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F938C-1AE3-47E6-83EE-102173D87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12FE5-4A4E-4922-B998-97B979E8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9EB42-5DFB-492A-BFD3-92364A4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41D38-FD4E-49A5-952E-896C820E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6811-7EEF-40C8-8C23-AC5CC1CB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32B8-C3AD-44E0-AED2-CDFFE2A1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FAF56-E242-4D54-8ACE-E77E9A42E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F27E8-ED9E-4A12-9E1F-EFB13FFE8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D482D-BC7F-468E-87C2-44672E7F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3C1F7-5C49-4C67-9E60-B432D21E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626A-618E-46B3-A247-EB581B4C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48765-05B0-4B51-9AFB-028ACC9D0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69AB5-1220-4759-835B-9CF513DF0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78FF5-E262-4CCB-9B73-56391FA7C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E0662-6B96-4F3A-B70C-1D3AB5741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DA7B9-A7E7-4958-B84B-6EB25E8A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BD9CF-A624-4E6C-A16A-3D867869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0CE9B-CA8F-4C21-8A62-051F8F09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D4D0-935F-479A-8425-2E4DEF36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2C8E1-19C4-4BDC-88AD-F4D8D9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612F5-842F-48F7-8C3A-0A0C2E84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74658-0DC2-408E-AE73-8398310C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A33527-65DA-4912-837D-7C7856FD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B6480-827D-4BFC-A8DB-D072A958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B7506-847F-4DA6-96F2-FA0EEA67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1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9F08-2D36-4458-9081-7C35AED6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96089-0CB1-4474-8454-FE73B9491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82E65-945C-4773-98BB-4E3AC72C2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23885-8904-44A0-BC70-2CC24F43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963E-9BE9-44BD-9F6B-20B1C004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F10EC-A253-45C1-9A23-0862C748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9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420F-C846-4E3C-9768-D26E5658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21630-9040-4F13-AE78-6CF121797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653B3-58AE-4E9D-9F43-EA979E0C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384BD-66BA-4AAF-AD36-1698BBB5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C721F-A9C8-4D91-A26C-0834EEAC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46213-A49E-43F6-818E-641DDDDD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2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42F812-0964-407A-94FE-2B8CDC1A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46E30-8FA9-48BE-9B6E-62A8DCD53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2B47-694D-41B1-8999-6F2A216A0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9AD43-7DD5-4158-BDD5-5A83FD2BC70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31DBD-4661-46BF-BB0D-DEA58BB2B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0781-1C58-48C0-8E5A-E7B2BD5E3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02E4B-374A-439D-AC6C-F30F3B41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2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8541-BFC8-4A9C-9525-6E1829E5AC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71378-569A-413E-9CCE-B7888F25B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November 25, 2020 9.28.39 AM">
            <a:hlinkClick r:id="" action="ppaction://media"/>
            <a:extLst>
              <a:ext uri="{FF2B5EF4-FFF2-40B4-BE49-F238E27FC236}">
                <a16:creationId xmlns:a16="http://schemas.microsoft.com/office/drawing/2014/main" id="{A1A2E4BF-B0D9-4F6A-82D7-5472A1BD8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016" y="117446"/>
            <a:ext cx="11274804" cy="63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2020-11-25T17:46:07Z</dcterms:created>
  <dcterms:modified xsi:type="dcterms:W3CDTF">2020-11-25T17:46:59Z</dcterms:modified>
</cp:coreProperties>
</file>