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C679-257E-45ED-AEA4-B00E42A92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696BC-FF16-432C-B37D-D875FFE3F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AC0B-EDB4-44C0-B79A-4CBC74F7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7F403-0BA8-4835-AA4E-B0110D2E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F552-3A38-47C3-828D-1B310814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43C5-1F78-4756-92F6-DAC5184A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FAD15-9609-4693-B91E-5EEC44D6E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3DFF-D14B-456F-B315-E98D6C94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EF2F4-A97F-4AA8-8B61-FAA38F2E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13602-F57A-4E5C-BFB8-530D837D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6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8231E9-2E82-4FB5-8FF6-609D7BBA7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95CBF-0761-4ED8-8955-86F9608FD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E17E3-9294-4C41-98DE-AEA432C5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AF6F3-C34A-4D59-8752-282DE95C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28C8E-9F7D-439B-8E27-4E218C37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1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07A4-8CB1-4CFA-9174-B81B3F0E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2041-7372-42D9-9219-894995BC9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D94B-DE5C-4146-8860-366C21DBD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7D459-6140-4174-ACCA-8DE108F6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3B776-784E-4C68-994F-81FE0B3B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777F-1C65-41E9-9099-DB23904E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2C737-CEC2-4BFF-AF7B-9CB4FAF0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A48CB-2C47-412C-B787-34058B63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14CC-92A5-4F63-9F22-0FF3AB9B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7B76A-2A40-4CEB-B8D5-A374F4DE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4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89FC-2920-42DA-A3EF-2A528A3F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279C8-716B-466D-B9FF-2A2312B37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80CD2-B2E7-48AA-9F39-D221EA386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754FF-57F7-4F24-8216-6D231D22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EE1FB-AC68-42DF-B04E-8764D7B2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E0252-62E2-4678-BE70-E7765E6A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AE97-5F2B-4A4E-A306-F88AC1D6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5FA9C-311D-4E6A-A2E3-5818ACA4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41CE7-CCBE-4D10-9E53-51000F67F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AAEAD-5079-4415-B48E-3A1DB2C36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1DB1F-6D22-41DA-90B3-1037BF126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11D84-2CFC-44CF-AC47-3F98E655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59F18-67CD-4CA7-9B49-84A02E9D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4DA35-1257-4638-9FEF-283B0AA3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7A93-C491-4DB5-BBA2-505941AC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6BC05-14EA-40BD-ABD4-81049884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B730F-169B-4E5C-B654-832A3BDE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6A620-DEB8-43C4-AA3F-1B1865F3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2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B71CB1-10E3-487B-932E-47C69221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BE94F-DF89-4A9D-8200-B5DB0BEE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690A-0B32-400E-9F36-CC4CBB18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47B9-66DB-4910-A2A7-14400C6E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FD593-E467-42E1-A717-B4D05277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E4DB0-AC26-4597-81DA-7400F3874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510D2-FDAE-4D08-B4B4-EF0D2AA0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43E9E-649F-4628-894F-76ADB648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5A101-DBC8-45E5-981F-93BCF886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2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ABC2-B4D6-41BC-868B-2E0EB1FB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A9D2D-17C8-43BF-8E50-D42E971A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9ED93-EC5D-41F3-94E8-92382C2AD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22D13-9495-4787-8EE3-CDC2EB36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8F807-1848-43A5-B815-8B5809F4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7C109-7449-40BB-9726-3870E608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98CC1-3959-428D-8DA0-9F63DDC2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95A17-AADD-4F78-8F77-A57275258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FAFAC-30B2-47F0-BC61-4B596E871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7266E-AF0E-4E3B-84E2-09C764DDD003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BF7A-82BB-4197-BC04-53127C1C4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FB97-6D3E-4B7B-A9D6-9C5C21DA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F1F73-3D54-44FE-8EBB-990CF7083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A1A3-4C87-4FFF-8454-D0CB9D3FB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5959D-1C79-404E-A9C9-737EFC802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Thursday, May 21, 2020 12.00.50 PM">
            <a:hlinkClick r:id="" action="ppaction://media"/>
            <a:extLst>
              <a:ext uri="{FF2B5EF4-FFF2-40B4-BE49-F238E27FC236}">
                <a16:creationId xmlns:a16="http://schemas.microsoft.com/office/drawing/2014/main" id="{20A03CB9-77FC-48C2-889B-170E7A144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267" y="283613"/>
            <a:ext cx="10727821" cy="60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2020-05-21T19:33:08Z</dcterms:created>
  <dcterms:modified xsi:type="dcterms:W3CDTF">2020-05-21T19:33:08Z</dcterms:modified>
</cp:coreProperties>
</file>