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0A_7D8C516C.xml" ContentType="application/vnd.ms-powerpoint.comments+xml"/>
  <Override PartName="/ppt/notesSlides/notesSlide2.xml" ContentType="application/vnd.openxmlformats-officedocument.presentationml.notesSlide+xml"/>
  <Override PartName="/ppt/comments/modernComment_11B_4FB4FF25.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1F_EB365EB6.xml" ContentType="application/vnd.ms-powerpoint.comments+xml"/>
  <Override PartName="/ppt/notesSlides/notesSlide5.xml" ContentType="application/vnd.openxmlformats-officedocument.presentationml.notesSlide+xml"/>
  <Override PartName="/ppt/comments/modernComment_121_308CE1DB.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56" r:id="rId5"/>
    <p:sldId id="266" r:id="rId6"/>
    <p:sldId id="282" r:id="rId7"/>
    <p:sldId id="267" r:id="rId8"/>
    <p:sldId id="278" r:id="rId9"/>
    <p:sldId id="281" r:id="rId10"/>
    <p:sldId id="263" r:id="rId11"/>
    <p:sldId id="283" r:id="rId12"/>
    <p:sldId id="284" r:id="rId13"/>
    <p:sldId id="285" r:id="rId14"/>
    <p:sldId id="286" r:id="rId15"/>
    <p:sldId id="287" r:id="rId16"/>
    <p:sldId id="288" r:id="rId17"/>
    <p:sldId id="2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72BB0A-2CE9-CE0E-94B9-08BDD75648C8}" name="Rodriguez, Israel" initials="RI" userId="S::Israel.Rodriguez@ventura.org::3b9a4d31-9a84-4f70-9d6e-75fd8c8e602d" providerId="AD"/>
  <p188:author id="{740BA746-7AF0-896C-D5A7-DA693080E9E4}" name="Perryman, Mark" initials="PM" userId="S::mark.perryman@ventura.org::ffb974e0-2d3a-4d49-a220-0f1eccdf837b" providerId="AD"/>
  <p188:author id="{4DBA15E8-0CD5-151A-216A-38C021195E4A}" name="Rodriguez, Israel" initials="RI" userId="S::israel.rodriguez@ventura.org::3b9a4d31-9a84-4f70-9d6e-75fd8c8e602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EAB331-3634-1EC6-C757-73BC0F3F9272}" v="3" dt="2023-03-09T01:14:18.257"/>
    <p1510:client id="{681DA3FE-DA10-806C-F958-88A92808A16B}" v="1" dt="2023-03-09T04:41:35.690"/>
    <p1510:client id="{BC303376-DB14-4A0F-AFF8-353184047F44}" v="4553" dt="2023-03-07T21:53:53.356"/>
    <p1510:client id="{C4C91ABB-3836-40D6-9F45-810834C90C9B}" v="2325" dt="2023-03-07T22:18:12.851"/>
    <p1510:client id="{F0444FA4-722B-5E81-A03A-591597444C9F}" v="1" dt="2023-03-09T04:23:50.600"/>
  </p1510:revLst>
</p1510:revInfo>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ryman, Mark" userId="S::mark.perryman@ventura.org::ffb974e0-2d3a-4d49-a220-0f1eccdf837b" providerId="AD" clId="Web-{BC303376-DB14-4A0F-AFF8-353184047F44}"/>
    <pc:docChg chg="mod addSld delSld modSld sldOrd">
      <pc:chgData name="Perryman, Mark" userId="S::mark.perryman@ventura.org::ffb974e0-2d3a-4d49-a220-0f1eccdf837b" providerId="AD" clId="Web-{BC303376-DB14-4A0F-AFF8-353184047F44}" dt="2023-03-07T21:53:53.356" v="4842" actId="20577"/>
      <pc:docMkLst>
        <pc:docMk/>
      </pc:docMkLst>
      <pc:sldChg chg="modSp">
        <pc:chgData name="Perryman, Mark" userId="S::mark.perryman@ventura.org::ffb974e0-2d3a-4d49-a220-0f1eccdf837b" providerId="AD" clId="Web-{BC303376-DB14-4A0F-AFF8-353184047F44}" dt="2023-03-07T21:00:03.984" v="35" actId="1076"/>
        <pc:sldMkLst>
          <pc:docMk/>
          <pc:sldMk cId="2720718388" sldId="256"/>
        </pc:sldMkLst>
        <pc:spChg chg="mod">
          <ac:chgData name="Perryman, Mark" userId="S::mark.perryman@ventura.org::ffb974e0-2d3a-4d49-a220-0f1eccdf837b" providerId="AD" clId="Web-{BC303376-DB14-4A0F-AFF8-353184047F44}" dt="2023-03-07T21:00:03.984" v="35" actId="1076"/>
          <ac:spMkLst>
            <pc:docMk/>
            <pc:sldMk cId="2720718388" sldId="256"/>
            <ac:spMk id="8" creationId="{6BBE0348-1527-4055-BA8A-E2754222743D}"/>
          </ac:spMkLst>
        </pc:spChg>
      </pc:sldChg>
      <pc:sldChg chg="delSp modSp">
        <pc:chgData name="Perryman, Mark" userId="S::mark.perryman@ventura.org::ffb974e0-2d3a-4d49-a220-0f1eccdf837b" providerId="AD" clId="Web-{BC303376-DB14-4A0F-AFF8-353184047F44}" dt="2023-03-07T21:29:58.607" v="2721" actId="1076"/>
        <pc:sldMkLst>
          <pc:docMk/>
          <pc:sldMk cId="2826028905" sldId="263"/>
        </pc:sldMkLst>
        <pc:spChg chg="mod">
          <ac:chgData name="Perryman, Mark" userId="S::mark.perryman@ventura.org::ffb974e0-2d3a-4d49-a220-0f1eccdf837b" providerId="AD" clId="Web-{BC303376-DB14-4A0F-AFF8-353184047F44}" dt="2023-03-07T21:29:48.185" v="2719" actId="20577"/>
          <ac:spMkLst>
            <pc:docMk/>
            <pc:sldMk cId="2826028905" sldId="263"/>
            <ac:spMk id="10" creationId="{21C5EA2A-10BF-4B5E-ACC8-8A766A0949A6}"/>
          </ac:spMkLst>
        </pc:spChg>
        <pc:spChg chg="mod">
          <ac:chgData name="Perryman, Mark" userId="S::mark.perryman@ventura.org::ffb974e0-2d3a-4d49-a220-0f1eccdf837b" providerId="AD" clId="Web-{BC303376-DB14-4A0F-AFF8-353184047F44}" dt="2023-03-07T21:29:58.607" v="2721" actId="1076"/>
          <ac:spMkLst>
            <pc:docMk/>
            <pc:sldMk cId="2826028905" sldId="263"/>
            <ac:spMk id="12" creationId="{AEAC0465-1751-47C8-9200-CF24EEB5E133}"/>
          </ac:spMkLst>
        </pc:spChg>
        <pc:picChg chg="del">
          <ac:chgData name="Perryman, Mark" userId="S::mark.perryman@ventura.org::ffb974e0-2d3a-4d49-a220-0f1eccdf837b" providerId="AD" clId="Web-{BC303376-DB14-4A0F-AFF8-353184047F44}" dt="2023-03-07T21:29:09.716" v="2656"/>
          <ac:picMkLst>
            <pc:docMk/>
            <pc:sldMk cId="2826028905" sldId="263"/>
            <ac:picMk id="1028" creationId="{A32AA6A1-D656-D8C8-1244-024AF8B43017}"/>
          </ac:picMkLst>
        </pc:picChg>
      </pc:sldChg>
      <pc:sldChg chg="modSp addCm modCm">
        <pc:chgData name="Perryman, Mark" userId="S::mark.perryman@ventura.org::ffb974e0-2d3a-4d49-a220-0f1eccdf837b" providerId="AD" clId="Web-{BC303376-DB14-4A0F-AFF8-353184047F44}" dt="2023-03-07T21:44:22.731" v="4489" actId="20577"/>
        <pc:sldMkLst>
          <pc:docMk/>
          <pc:sldMk cId="2106347884" sldId="266"/>
        </pc:sldMkLst>
        <pc:spChg chg="mod">
          <ac:chgData name="Perryman, Mark" userId="S::mark.perryman@ventura.org::ffb974e0-2d3a-4d49-a220-0f1eccdf837b" providerId="AD" clId="Web-{BC303376-DB14-4A0F-AFF8-353184047F44}" dt="2023-03-07T21:44:22.731" v="4489" actId="20577"/>
          <ac:spMkLst>
            <pc:docMk/>
            <pc:sldMk cId="2106347884" sldId="266"/>
            <ac:spMk id="18" creationId="{87F2C169-25EA-4609-BC8A-BCA7C433EEE4}"/>
          </ac:spMkLst>
        </pc:spChg>
        <pc:spChg chg="mod">
          <ac:chgData name="Perryman, Mark" userId="S::mark.perryman@ventura.org::ffb974e0-2d3a-4d49-a220-0f1eccdf837b" providerId="AD" clId="Web-{BC303376-DB14-4A0F-AFF8-353184047F44}" dt="2023-03-07T21:02:36.689" v="195" actId="20577"/>
          <ac:spMkLst>
            <pc:docMk/>
            <pc:sldMk cId="2106347884" sldId="266"/>
            <ac:spMk id="20" creationId="{6DB8AAF6-0D0C-4F4F-A10E-6A66E4A7BEC3}"/>
          </ac:spMkLst>
        </pc:spChg>
      </pc:sldChg>
      <pc:sldChg chg="delSp modSp mod modClrScheme chgLayout">
        <pc:chgData name="Perryman, Mark" userId="S::mark.perryman@ventura.org::ffb974e0-2d3a-4d49-a220-0f1eccdf837b" providerId="AD" clId="Web-{BC303376-DB14-4A0F-AFF8-353184047F44}" dt="2023-03-07T21:28:04.043" v="2623" actId="20577"/>
        <pc:sldMkLst>
          <pc:docMk/>
          <pc:sldMk cId="1074753820" sldId="267"/>
        </pc:sldMkLst>
        <pc:spChg chg="mod ord">
          <ac:chgData name="Perryman, Mark" userId="S::mark.perryman@ventura.org::ffb974e0-2d3a-4d49-a220-0f1eccdf837b" providerId="AD" clId="Web-{BC303376-DB14-4A0F-AFF8-353184047F44}" dt="2023-03-07T21:04:23.582" v="223"/>
          <ac:spMkLst>
            <pc:docMk/>
            <pc:sldMk cId="1074753820" sldId="267"/>
            <ac:spMk id="3" creationId="{88BDA17F-F303-4811-96C4-AD8A09ABEC11}"/>
          </ac:spMkLst>
        </pc:spChg>
        <pc:spChg chg="mod ord">
          <ac:chgData name="Perryman, Mark" userId="S::mark.perryman@ventura.org::ffb974e0-2d3a-4d49-a220-0f1eccdf837b" providerId="AD" clId="Web-{BC303376-DB14-4A0F-AFF8-353184047F44}" dt="2023-03-07T21:04:23.582" v="223"/>
          <ac:spMkLst>
            <pc:docMk/>
            <pc:sldMk cId="1074753820" sldId="267"/>
            <ac:spMk id="4" creationId="{F6D5CF6D-DC44-4734-988C-0AAA60D5F7E2}"/>
          </ac:spMkLst>
        </pc:spChg>
        <pc:spChg chg="mod ord">
          <ac:chgData name="Perryman, Mark" userId="S::mark.perryman@ventura.org::ffb974e0-2d3a-4d49-a220-0f1eccdf837b" providerId="AD" clId="Web-{BC303376-DB14-4A0F-AFF8-353184047F44}" dt="2023-03-07T21:04:23.582" v="223"/>
          <ac:spMkLst>
            <pc:docMk/>
            <pc:sldMk cId="1074753820" sldId="267"/>
            <ac:spMk id="5" creationId="{3E08B9AF-847F-4250-A53B-82D9036A5EBF}"/>
          </ac:spMkLst>
        </pc:spChg>
        <pc:spChg chg="mod ord">
          <ac:chgData name="Perryman, Mark" userId="S::mark.perryman@ventura.org::ffb974e0-2d3a-4d49-a220-0f1eccdf837b" providerId="AD" clId="Web-{BC303376-DB14-4A0F-AFF8-353184047F44}" dt="2023-03-07T21:04:23.582" v="223"/>
          <ac:spMkLst>
            <pc:docMk/>
            <pc:sldMk cId="1074753820" sldId="267"/>
            <ac:spMk id="18" creationId="{9F2FEA60-F900-4C56-9486-48EA30926F6E}"/>
          </ac:spMkLst>
        </pc:spChg>
        <pc:spChg chg="mod ord">
          <ac:chgData name="Perryman, Mark" userId="S::mark.perryman@ventura.org::ffb974e0-2d3a-4d49-a220-0f1eccdf837b" providerId="AD" clId="Web-{BC303376-DB14-4A0F-AFF8-353184047F44}" dt="2023-03-07T21:28:04.043" v="2623" actId="20577"/>
          <ac:spMkLst>
            <pc:docMk/>
            <pc:sldMk cId="1074753820" sldId="267"/>
            <ac:spMk id="19" creationId="{AB6583FE-B653-4C01-9ADF-EC8514A0B5ED}"/>
          </ac:spMkLst>
        </pc:spChg>
        <pc:picChg chg="del mod ord">
          <ac:chgData name="Perryman, Mark" userId="S::mark.perryman@ventura.org::ffb974e0-2d3a-4d49-a220-0f1eccdf837b" providerId="AD" clId="Web-{BC303376-DB14-4A0F-AFF8-353184047F44}" dt="2023-03-07T21:04:26.473" v="224"/>
          <ac:picMkLst>
            <pc:docMk/>
            <pc:sldMk cId="1074753820" sldId="267"/>
            <ac:picMk id="8" creationId="{7B7F6341-D9BE-4D3C-92A1-37FAA11DE63C}"/>
          </ac:picMkLst>
        </pc:picChg>
      </pc:sldChg>
      <pc:sldChg chg="del">
        <pc:chgData name="Perryman, Mark" userId="S::mark.perryman@ventura.org::ffb974e0-2d3a-4d49-a220-0f1eccdf837b" providerId="AD" clId="Web-{BC303376-DB14-4A0F-AFF8-353184047F44}" dt="2023-03-07T21:30:23.233" v="2726"/>
        <pc:sldMkLst>
          <pc:docMk/>
          <pc:sldMk cId="283486139" sldId="268"/>
        </pc:sldMkLst>
      </pc:sldChg>
      <pc:sldChg chg="del">
        <pc:chgData name="Perryman, Mark" userId="S::mark.perryman@ventura.org::ffb974e0-2d3a-4d49-a220-0f1eccdf837b" providerId="AD" clId="Web-{BC303376-DB14-4A0F-AFF8-353184047F44}" dt="2023-03-07T21:30:23.233" v="2724"/>
        <pc:sldMkLst>
          <pc:docMk/>
          <pc:sldMk cId="434641259" sldId="269"/>
        </pc:sldMkLst>
      </pc:sldChg>
      <pc:sldChg chg="del">
        <pc:chgData name="Perryman, Mark" userId="S::mark.perryman@ventura.org::ffb974e0-2d3a-4d49-a220-0f1eccdf837b" providerId="AD" clId="Web-{BC303376-DB14-4A0F-AFF8-353184047F44}" dt="2023-03-07T21:50:35.988" v="4812"/>
        <pc:sldMkLst>
          <pc:docMk/>
          <pc:sldMk cId="973145793" sldId="272"/>
        </pc:sldMkLst>
      </pc:sldChg>
      <pc:sldChg chg="del">
        <pc:chgData name="Perryman, Mark" userId="S::mark.perryman@ventura.org::ffb974e0-2d3a-4d49-a220-0f1eccdf837b" providerId="AD" clId="Web-{BC303376-DB14-4A0F-AFF8-353184047F44}" dt="2023-03-07T21:47:24.266" v="4517"/>
        <pc:sldMkLst>
          <pc:docMk/>
          <pc:sldMk cId="2805428833" sldId="273"/>
        </pc:sldMkLst>
      </pc:sldChg>
      <pc:sldChg chg="del">
        <pc:chgData name="Perryman, Mark" userId="S::mark.perryman@ventura.org::ffb974e0-2d3a-4d49-a220-0f1eccdf837b" providerId="AD" clId="Web-{BC303376-DB14-4A0F-AFF8-353184047F44}" dt="2023-03-07T21:47:24.250" v="4516"/>
        <pc:sldMkLst>
          <pc:docMk/>
          <pc:sldMk cId="338249949" sldId="274"/>
        </pc:sldMkLst>
      </pc:sldChg>
      <pc:sldChg chg="del">
        <pc:chgData name="Perryman, Mark" userId="S::mark.perryman@ventura.org::ffb974e0-2d3a-4d49-a220-0f1eccdf837b" providerId="AD" clId="Web-{BC303376-DB14-4A0F-AFF8-353184047F44}" dt="2023-03-07T21:47:24.250" v="4515"/>
        <pc:sldMkLst>
          <pc:docMk/>
          <pc:sldMk cId="4039808263" sldId="275"/>
        </pc:sldMkLst>
      </pc:sldChg>
      <pc:sldChg chg="del">
        <pc:chgData name="Perryman, Mark" userId="S::mark.perryman@ventura.org::ffb974e0-2d3a-4d49-a220-0f1eccdf837b" providerId="AD" clId="Web-{BC303376-DB14-4A0F-AFF8-353184047F44}" dt="2023-03-07T21:47:24.250" v="4514"/>
        <pc:sldMkLst>
          <pc:docMk/>
          <pc:sldMk cId="767611276" sldId="276"/>
        </pc:sldMkLst>
      </pc:sldChg>
      <pc:sldChg chg="del">
        <pc:chgData name="Perryman, Mark" userId="S::mark.perryman@ventura.org::ffb974e0-2d3a-4d49-a220-0f1eccdf837b" providerId="AD" clId="Web-{BC303376-DB14-4A0F-AFF8-353184047F44}" dt="2023-03-07T21:30:23.233" v="2723"/>
        <pc:sldMkLst>
          <pc:docMk/>
          <pc:sldMk cId="3859614965" sldId="277"/>
        </pc:sldMkLst>
      </pc:sldChg>
      <pc:sldChg chg="modSp new">
        <pc:chgData name="Perryman, Mark" userId="S::mark.perryman@ventura.org::ffb974e0-2d3a-4d49-a220-0f1eccdf837b" providerId="AD" clId="Web-{BC303376-DB14-4A0F-AFF8-353184047F44}" dt="2023-03-07T21:21:38.474" v="2097" actId="20577"/>
        <pc:sldMkLst>
          <pc:docMk/>
          <pc:sldMk cId="1954897269" sldId="278"/>
        </pc:sldMkLst>
        <pc:spChg chg="mod">
          <ac:chgData name="Perryman, Mark" userId="S::mark.perryman@ventura.org::ffb974e0-2d3a-4d49-a220-0f1eccdf837b" providerId="AD" clId="Web-{BC303376-DB14-4A0F-AFF8-353184047F44}" dt="2023-03-07T21:21:38.474" v="2097" actId="20577"/>
          <ac:spMkLst>
            <pc:docMk/>
            <pc:sldMk cId="1954897269" sldId="278"/>
            <ac:spMk id="2" creationId="{45E4BA49-3ADB-2625-D8D9-0C4661E94364}"/>
          </ac:spMkLst>
        </pc:spChg>
        <pc:spChg chg="mod">
          <ac:chgData name="Perryman, Mark" userId="S::mark.perryman@ventura.org::ffb974e0-2d3a-4d49-a220-0f1eccdf837b" providerId="AD" clId="Web-{BC303376-DB14-4A0F-AFF8-353184047F44}" dt="2023-03-07T21:17:32.158" v="1604" actId="1076"/>
          <ac:spMkLst>
            <pc:docMk/>
            <pc:sldMk cId="1954897269" sldId="278"/>
            <ac:spMk id="3" creationId="{AC6A2055-590B-4737-F126-FE50A6ADDC52}"/>
          </ac:spMkLst>
        </pc:spChg>
      </pc:sldChg>
      <pc:sldChg chg="del">
        <pc:chgData name="Perryman, Mark" userId="S::mark.perryman@ventura.org::ffb974e0-2d3a-4d49-a220-0f1eccdf837b" providerId="AD" clId="Web-{BC303376-DB14-4A0F-AFF8-353184047F44}" dt="2023-03-07T21:30:23.217" v="2722"/>
        <pc:sldMkLst>
          <pc:docMk/>
          <pc:sldMk cId="2376709467" sldId="279"/>
        </pc:sldMkLst>
      </pc:sldChg>
      <pc:sldChg chg="del">
        <pc:chgData name="Perryman, Mark" userId="S::mark.perryman@ventura.org::ffb974e0-2d3a-4d49-a220-0f1eccdf837b" providerId="AD" clId="Web-{BC303376-DB14-4A0F-AFF8-353184047F44}" dt="2023-03-07T21:30:23.233" v="2725"/>
        <pc:sldMkLst>
          <pc:docMk/>
          <pc:sldMk cId="1405828748" sldId="280"/>
        </pc:sldMkLst>
      </pc:sldChg>
      <pc:sldChg chg="modSp add replId">
        <pc:chgData name="Perryman, Mark" userId="S::mark.perryman@ventura.org::ffb974e0-2d3a-4d49-a220-0f1eccdf837b" providerId="AD" clId="Web-{BC303376-DB14-4A0F-AFF8-353184047F44}" dt="2023-03-07T21:23:58.930" v="2368" actId="14100"/>
        <pc:sldMkLst>
          <pc:docMk/>
          <pc:sldMk cId="2994811805" sldId="281"/>
        </pc:sldMkLst>
        <pc:spChg chg="mod">
          <ac:chgData name="Perryman, Mark" userId="S::mark.perryman@ventura.org::ffb974e0-2d3a-4d49-a220-0f1eccdf837b" providerId="AD" clId="Web-{BC303376-DB14-4A0F-AFF8-353184047F44}" dt="2023-03-07T21:19:52.644" v="1907" actId="20577"/>
          <ac:spMkLst>
            <pc:docMk/>
            <pc:sldMk cId="2994811805" sldId="281"/>
            <ac:spMk id="2" creationId="{45E4BA49-3ADB-2625-D8D9-0C4661E94364}"/>
          </ac:spMkLst>
        </pc:spChg>
        <pc:spChg chg="mod">
          <ac:chgData name="Perryman, Mark" userId="S::mark.perryman@ventura.org::ffb974e0-2d3a-4d49-a220-0f1eccdf837b" providerId="AD" clId="Web-{BC303376-DB14-4A0F-AFF8-353184047F44}" dt="2023-03-07T21:23:58.930" v="2368" actId="14100"/>
          <ac:spMkLst>
            <pc:docMk/>
            <pc:sldMk cId="2994811805" sldId="281"/>
            <ac:spMk id="3" creationId="{AC6A2055-590B-4737-F126-FE50A6ADDC52}"/>
          </ac:spMkLst>
        </pc:spChg>
      </pc:sldChg>
      <pc:sldChg chg="modSp add ord replId">
        <pc:chgData name="Perryman, Mark" userId="S::mark.perryman@ventura.org::ffb974e0-2d3a-4d49-a220-0f1eccdf837b" providerId="AD" clId="Web-{BC303376-DB14-4A0F-AFF8-353184047F44}" dt="2023-03-07T21:28:13.700" v="2624" actId="1076"/>
        <pc:sldMkLst>
          <pc:docMk/>
          <pc:sldMk cId="4179002054" sldId="282"/>
        </pc:sldMkLst>
        <pc:spChg chg="mod">
          <ac:chgData name="Perryman, Mark" userId="S::mark.perryman@ventura.org::ffb974e0-2d3a-4d49-a220-0f1eccdf837b" providerId="AD" clId="Web-{BC303376-DB14-4A0F-AFF8-353184047F44}" dt="2023-03-07T21:25:35.541" v="2371" actId="20577"/>
          <ac:spMkLst>
            <pc:docMk/>
            <pc:sldMk cId="4179002054" sldId="282"/>
            <ac:spMk id="2" creationId="{45E4BA49-3ADB-2625-D8D9-0C4661E94364}"/>
          </ac:spMkLst>
        </pc:spChg>
        <pc:spChg chg="mod">
          <ac:chgData name="Perryman, Mark" userId="S::mark.perryman@ventura.org::ffb974e0-2d3a-4d49-a220-0f1eccdf837b" providerId="AD" clId="Web-{BC303376-DB14-4A0F-AFF8-353184047F44}" dt="2023-03-07T21:28:13.700" v="2624" actId="1076"/>
          <ac:spMkLst>
            <pc:docMk/>
            <pc:sldMk cId="4179002054" sldId="282"/>
            <ac:spMk id="3" creationId="{AC6A2055-590B-4737-F126-FE50A6ADDC52}"/>
          </ac:spMkLst>
        </pc:spChg>
      </pc:sldChg>
      <pc:sldChg chg="modSp add del ord replId">
        <pc:chgData name="Perryman, Mark" userId="S::mark.perryman@ventura.org::ffb974e0-2d3a-4d49-a220-0f1eccdf837b" providerId="AD" clId="Web-{BC303376-DB14-4A0F-AFF8-353184047F44}" dt="2023-03-07T21:28:54.294" v="2638"/>
        <pc:sldMkLst>
          <pc:docMk/>
          <pc:sldMk cId="695816860" sldId="283"/>
        </pc:sldMkLst>
        <pc:spChg chg="mod">
          <ac:chgData name="Perryman, Mark" userId="S::mark.perryman@ventura.org::ffb974e0-2d3a-4d49-a220-0f1eccdf837b" providerId="AD" clId="Web-{BC303376-DB14-4A0F-AFF8-353184047F44}" dt="2023-03-07T21:28:51.059" v="2637" actId="20577"/>
          <ac:spMkLst>
            <pc:docMk/>
            <pc:sldMk cId="695816860" sldId="283"/>
            <ac:spMk id="15" creationId="{8DED76B9-5273-4139-ACC9-B6E36ADE2385}"/>
          </ac:spMkLst>
        </pc:spChg>
      </pc:sldChg>
      <pc:sldChg chg="modSp add ord replId addCm modCm">
        <pc:chgData name="Perryman, Mark" userId="S::mark.perryman@ventura.org::ffb974e0-2d3a-4d49-a220-0f1eccdf837b" providerId="AD" clId="Web-{BC303376-DB14-4A0F-AFF8-353184047F44}" dt="2023-03-07T21:53:53.356" v="4842" actId="20577"/>
        <pc:sldMkLst>
          <pc:docMk/>
          <pc:sldMk cId="1337261861" sldId="283"/>
        </pc:sldMkLst>
        <pc:spChg chg="mod">
          <ac:chgData name="Perryman, Mark" userId="S::mark.perryman@ventura.org::ffb974e0-2d3a-4d49-a220-0f1eccdf837b" providerId="AD" clId="Web-{BC303376-DB14-4A0F-AFF8-353184047F44}" dt="2023-03-07T21:30:42.171" v="2754" actId="20577"/>
          <ac:spMkLst>
            <pc:docMk/>
            <pc:sldMk cId="1337261861" sldId="283"/>
            <ac:spMk id="2" creationId="{45E4BA49-3ADB-2625-D8D9-0C4661E94364}"/>
          </ac:spMkLst>
        </pc:spChg>
        <pc:spChg chg="mod">
          <ac:chgData name="Perryman, Mark" userId="S::mark.perryman@ventura.org::ffb974e0-2d3a-4d49-a220-0f1eccdf837b" providerId="AD" clId="Web-{BC303376-DB14-4A0F-AFF8-353184047F44}" dt="2023-03-07T21:53:53.356" v="4842" actId="20577"/>
          <ac:spMkLst>
            <pc:docMk/>
            <pc:sldMk cId="1337261861" sldId="283"/>
            <ac:spMk id="3" creationId="{AC6A2055-590B-4737-F126-FE50A6ADDC52}"/>
          </ac:spMkLst>
        </pc:spChg>
      </pc:sldChg>
      <pc:sldChg chg="modSp add ord replId">
        <pc:chgData name="Perryman, Mark" userId="S::mark.perryman@ventura.org::ffb974e0-2d3a-4d49-a220-0f1eccdf837b" providerId="AD" clId="Web-{BC303376-DB14-4A0F-AFF8-353184047F44}" dt="2023-03-07T21:35:34.910" v="3341" actId="20577"/>
        <pc:sldMkLst>
          <pc:docMk/>
          <pc:sldMk cId="3355117013" sldId="284"/>
        </pc:sldMkLst>
        <pc:spChg chg="mod">
          <ac:chgData name="Perryman, Mark" userId="S::mark.perryman@ventura.org::ffb974e0-2d3a-4d49-a220-0f1eccdf837b" providerId="AD" clId="Web-{BC303376-DB14-4A0F-AFF8-353184047F44}" dt="2023-03-07T21:35:34.910" v="3341" actId="20577"/>
          <ac:spMkLst>
            <pc:docMk/>
            <pc:sldMk cId="3355117013" sldId="284"/>
            <ac:spMk id="10" creationId="{21C5EA2A-10BF-4B5E-ACC8-8A766A0949A6}"/>
          </ac:spMkLst>
        </pc:spChg>
      </pc:sldChg>
      <pc:sldChg chg="modSp add ord replId">
        <pc:chgData name="Perryman, Mark" userId="S::mark.perryman@ventura.org::ffb974e0-2d3a-4d49-a220-0f1eccdf837b" providerId="AD" clId="Web-{BC303376-DB14-4A0F-AFF8-353184047F44}" dt="2023-03-07T21:39:27.383" v="3991" actId="20577"/>
        <pc:sldMkLst>
          <pc:docMk/>
          <pc:sldMk cId="802174149" sldId="285"/>
        </pc:sldMkLst>
        <pc:spChg chg="mod">
          <ac:chgData name="Perryman, Mark" userId="S::mark.perryman@ventura.org::ffb974e0-2d3a-4d49-a220-0f1eccdf837b" providerId="AD" clId="Web-{BC303376-DB14-4A0F-AFF8-353184047F44}" dt="2023-03-07T21:36:04.442" v="3422" actId="20577"/>
          <ac:spMkLst>
            <pc:docMk/>
            <pc:sldMk cId="802174149" sldId="285"/>
            <ac:spMk id="2" creationId="{45E4BA49-3ADB-2625-D8D9-0C4661E94364}"/>
          </ac:spMkLst>
        </pc:spChg>
        <pc:spChg chg="mod">
          <ac:chgData name="Perryman, Mark" userId="S::mark.perryman@ventura.org::ffb974e0-2d3a-4d49-a220-0f1eccdf837b" providerId="AD" clId="Web-{BC303376-DB14-4A0F-AFF8-353184047F44}" dt="2023-03-07T21:39:27.383" v="3991" actId="20577"/>
          <ac:spMkLst>
            <pc:docMk/>
            <pc:sldMk cId="802174149" sldId="285"/>
            <ac:spMk id="3" creationId="{AC6A2055-590B-4737-F126-FE50A6ADDC52}"/>
          </ac:spMkLst>
        </pc:spChg>
      </pc:sldChg>
      <pc:sldChg chg="modSp add ord replId">
        <pc:chgData name="Perryman, Mark" userId="S::mark.perryman@ventura.org::ffb974e0-2d3a-4d49-a220-0f1eccdf837b" providerId="AD" clId="Web-{BC303376-DB14-4A0F-AFF8-353184047F44}" dt="2023-03-07T21:39:54.399" v="4009" actId="20577"/>
        <pc:sldMkLst>
          <pc:docMk/>
          <pc:sldMk cId="2326185250" sldId="286"/>
        </pc:sldMkLst>
        <pc:spChg chg="mod">
          <ac:chgData name="Perryman, Mark" userId="S::mark.perryman@ventura.org::ffb974e0-2d3a-4d49-a220-0f1eccdf837b" providerId="AD" clId="Web-{BC303376-DB14-4A0F-AFF8-353184047F44}" dt="2023-03-07T21:39:54.399" v="4009" actId="20577"/>
          <ac:spMkLst>
            <pc:docMk/>
            <pc:sldMk cId="2326185250" sldId="286"/>
            <ac:spMk id="10" creationId="{21C5EA2A-10BF-4B5E-ACC8-8A766A0949A6}"/>
          </ac:spMkLst>
        </pc:spChg>
      </pc:sldChg>
      <pc:sldChg chg="modSp add ord replId addCm modCm">
        <pc:chgData name="Perryman, Mark" userId="S::mark.perryman@ventura.org::ffb974e0-2d3a-4d49-a220-0f1eccdf837b" providerId="AD" clId="Web-{BC303376-DB14-4A0F-AFF8-353184047F44}" dt="2023-03-07T21:44:06.778" v="4480" actId="20577"/>
        <pc:sldMkLst>
          <pc:docMk/>
          <pc:sldMk cId="3946208950" sldId="287"/>
        </pc:sldMkLst>
        <pc:spChg chg="mod">
          <ac:chgData name="Perryman, Mark" userId="S::mark.perryman@ventura.org::ffb974e0-2d3a-4d49-a220-0f1eccdf837b" providerId="AD" clId="Web-{BC303376-DB14-4A0F-AFF8-353184047F44}" dt="2023-03-07T21:40:15.868" v="4041" actId="20577"/>
          <ac:spMkLst>
            <pc:docMk/>
            <pc:sldMk cId="3946208950" sldId="287"/>
            <ac:spMk id="2" creationId="{45E4BA49-3ADB-2625-D8D9-0C4661E94364}"/>
          </ac:spMkLst>
        </pc:spChg>
        <pc:spChg chg="mod">
          <ac:chgData name="Perryman, Mark" userId="S::mark.perryman@ventura.org::ffb974e0-2d3a-4d49-a220-0f1eccdf837b" providerId="AD" clId="Web-{BC303376-DB14-4A0F-AFF8-353184047F44}" dt="2023-03-07T21:44:06.778" v="4480" actId="20577"/>
          <ac:spMkLst>
            <pc:docMk/>
            <pc:sldMk cId="3946208950" sldId="287"/>
            <ac:spMk id="3" creationId="{AC6A2055-590B-4737-F126-FE50A6ADDC52}"/>
          </ac:spMkLst>
        </pc:spChg>
      </pc:sldChg>
      <pc:sldChg chg="modSp add ord replId">
        <pc:chgData name="Perryman, Mark" userId="S::mark.perryman@ventura.org::ffb974e0-2d3a-4d49-a220-0f1eccdf837b" providerId="AD" clId="Web-{BC303376-DB14-4A0F-AFF8-353184047F44}" dt="2023-03-07T21:44:42.247" v="4498" actId="20577"/>
        <pc:sldMkLst>
          <pc:docMk/>
          <pc:sldMk cId="460910050" sldId="288"/>
        </pc:sldMkLst>
        <pc:spChg chg="mod">
          <ac:chgData name="Perryman, Mark" userId="S::mark.perryman@ventura.org::ffb974e0-2d3a-4d49-a220-0f1eccdf837b" providerId="AD" clId="Web-{BC303376-DB14-4A0F-AFF8-353184047F44}" dt="2023-03-07T21:44:42.247" v="4498" actId="20577"/>
          <ac:spMkLst>
            <pc:docMk/>
            <pc:sldMk cId="460910050" sldId="288"/>
            <ac:spMk id="10" creationId="{21C5EA2A-10BF-4B5E-ACC8-8A766A0949A6}"/>
          </ac:spMkLst>
        </pc:spChg>
      </pc:sldChg>
      <pc:sldChg chg="modSp add ord replId addCm">
        <pc:chgData name="Perryman, Mark" userId="S::mark.perryman@ventura.org::ffb974e0-2d3a-4d49-a220-0f1eccdf837b" providerId="AD" clId="Web-{BC303376-DB14-4A0F-AFF8-353184047F44}" dt="2023-03-07T21:52:44.839" v="4818" actId="20577"/>
        <pc:sldMkLst>
          <pc:docMk/>
          <pc:sldMk cId="814539227" sldId="289"/>
        </pc:sldMkLst>
        <pc:spChg chg="mod">
          <ac:chgData name="Perryman, Mark" userId="S::mark.perryman@ventura.org::ffb974e0-2d3a-4d49-a220-0f1eccdf837b" providerId="AD" clId="Web-{BC303376-DB14-4A0F-AFF8-353184047F44}" dt="2023-03-07T21:47:49" v="4525" actId="20577"/>
          <ac:spMkLst>
            <pc:docMk/>
            <pc:sldMk cId="814539227" sldId="289"/>
            <ac:spMk id="2" creationId="{45E4BA49-3ADB-2625-D8D9-0C4661E94364}"/>
          </ac:spMkLst>
        </pc:spChg>
        <pc:spChg chg="mod">
          <ac:chgData name="Perryman, Mark" userId="S::mark.perryman@ventura.org::ffb974e0-2d3a-4d49-a220-0f1eccdf837b" providerId="AD" clId="Web-{BC303376-DB14-4A0F-AFF8-353184047F44}" dt="2023-03-07T21:52:44.839" v="4818" actId="20577"/>
          <ac:spMkLst>
            <pc:docMk/>
            <pc:sldMk cId="814539227" sldId="289"/>
            <ac:spMk id="3" creationId="{AC6A2055-590B-4737-F126-FE50A6ADDC52}"/>
          </ac:spMkLst>
        </pc:spChg>
      </pc:sldChg>
      <pc:sldChg chg="delSp modSp add del ord replId delCm">
        <pc:chgData name="Perryman, Mark" userId="S::mark.perryman@ventura.org::ffb974e0-2d3a-4d49-a220-0f1eccdf837b" providerId="AD" clId="Web-{BC303376-DB14-4A0F-AFF8-353184047F44}" dt="2023-03-07T21:45:59.858" v="4513"/>
        <pc:sldMkLst>
          <pc:docMk/>
          <pc:sldMk cId="3293848983" sldId="289"/>
        </pc:sldMkLst>
        <pc:spChg chg="mod">
          <ac:chgData name="Perryman, Mark" userId="S::mark.perryman@ventura.org::ffb974e0-2d3a-4d49-a220-0f1eccdf837b" providerId="AD" clId="Web-{BC303376-DB14-4A0F-AFF8-353184047F44}" dt="2023-03-07T21:45:08.826" v="4510" actId="20577"/>
          <ac:spMkLst>
            <pc:docMk/>
            <pc:sldMk cId="3293848983" sldId="289"/>
            <ac:spMk id="2" creationId="{45E4BA49-3ADB-2625-D8D9-0C4661E94364}"/>
          </ac:spMkLst>
        </pc:spChg>
        <pc:spChg chg="del mod">
          <ac:chgData name="Perryman, Mark" userId="S::mark.perryman@ventura.org::ffb974e0-2d3a-4d49-a220-0f1eccdf837b" providerId="AD" clId="Web-{BC303376-DB14-4A0F-AFF8-353184047F44}" dt="2023-03-07T21:45:14.545" v="4512"/>
          <ac:spMkLst>
            <pc:docMk/>
            <pc:sldMk cId="3293848983" sldId="289"/>
            <ac:spMk id="3" creationId="{AC6A2055-590B-4737-F126-FE50A6ADDC52}"/>
          </ac:spMkLst>
        </pc:spChg>
      </pc:sldChg>
    </pc:docChg>
  </pc:docChgLst>
  <pc:docChgLst>
    <pc:chgData name="Rodriguez, Israel" userId="S::israel.rodriguez@ventura.org::3b9a4d31-9a84-4f70-9d6e-75fd8c8e602d" providerId="AD" clId="Web-{681DA3FE-DA10-806C-F958-88A92808A16B}"/>
    <pc:docChg chg="">
      <pc:chgData name="Rodriguez, Israel" userId="S::israel.rodriguez@ventura.org::3b9a4d31-9a84-4f70-9d6e-75fd8c8e602d" providerId="AD" clId="Web-{681DA3FE-DA10-806C-F958-88A92808A16B}" dt="2023-03-09T04:41:35.690" v="0"/>
      <pc:docMkLst>
        <pc:docMk/>
      </pc:docMkLst>
      <pc:sldChg chg="modCm">
        <pc:chgData name="Rodriguez, Israel" userId="S::israel.rodriguez@ventura.org::3b9a4d31-9a84-4f70-9d6e-75fd8c8e602d" providerId="AD" clId="Web-{681DA3FE-DA10-806C-F958-88A92808A16B}" dt="2023-03-09T04:41:35.690" v="0"/>
        <pc:sldMkLst>
          <pc:docMk/>
          <pc:sldMk cId="814539227" sldId="289"/>
        </pc:sldMkLst>
      </pc:sldChg>
    </pc:docChg>
  </pc:docChgLst>
  <pc:docChgLst>
    <pc:chgData name="Perryman, Mark" userId="S::mark.perryman@ventura.org::ffb974e0-2d3a-4d49-a220-0f1eccdf837b" providerId="AD" clId="Web-{F0444FA4-722B-5E81-A03A-591597444C9F}"/>
    <pc:docChg chg="">
      <pc:chgData name="Perryman, Mark" userId="S::mark.perryman@ventura.org::ffb974e0-2d3a-4d49-a220-0f1eccdf837b" providerId="AD" clId="Web-{F0444FA4-722B-5E81-A03A-591597444C9F}" dt="2023-03-09T04:23:50.600" v="0"/>
      <pc:docMkLst>
        <pc:docMk/>
      </pc:docMkLst>
      <pc:sldChg chg="modCm">
        <pc:chgData name="Perryman, Mark" userId="S::mark.perryman@ventura.org::ffb974e0-2d3a-4d49-a220-0f1eccdf837b" providerId="AD" clId="Web-{F0444FA4-722B-5E81-A03A-591597444C9F}" dt="2023-03-09T04:23:50.600" v="0"/>
        <pc:sldMkLst>
          <pc:docMk/>
          <pc:sldMk cId="814539227" sldId="289"/>
        </pc:sldMkLst>
      </pc:sldChg>
    </pc:docChg>
  </pc:docChgLst>
  <pc:docChgLst>
    <pc:chgData name="Rodriguez, Israel" userId="S::israel.rodriguez@ventura.org::3b9a4d31-9a84-4f70-9d6e-75fd8c8e602d" providerId="AD" clId="Web-{54EAB331-3634-1EC6-C757-73BC0F3F9272}"/>
    <pc:docChg chg="mod modSld">
      <pc:chgData name="Rodriguez, Israel" userId="S::israel.rodriguez@ventura.org::3b9a4d31-9a84-4f70-9d6e-75fd8c8e602d" providerId="AD" clId="Web-{54EAB331-3634-1EC6-C757-73BC0F3F9272}" dt="2023-03-09T01:14:18.257" v="3"/>
      <pc:docMkLst>
        <pc:docMk/>
      </pc:docMkLst>
      <pc:sldChg chg="modSp modCm">
        <pc:chgData name="Rodriguez, Israel" userId="S::israel.rodriguez@ventura.org::3b9a4d31-9a84-4f70-9d6e-75fd8c8e602d" providerId="AD" clId="Web-{54EAB331-3634-1EC6-C757-73BC0F3F9272}" dt="2023-03-09T01:14:18.257" v="3"/>
        <pc:sldMkLst>
          <pc:docMk/>
          <pc:sldMk cId="814539227" sldId="289"/>
        </pc:sldMkLst>
        <pc:spChg chg="mod">
          <ac:chgData name="Rodriguez, Israel" userId="S::israel.rodriguez@ventura.org::3b9a4d31-9a84-4f70-9d6e-75fd8c8e602d" providerId="AD" clId="Web-{54EAB331-3634-1EC6-C757-73BC0F3F9272}" dt="2023-03-09T01:13:41.350" v="1" actId="20577"/>
          <ac:spMkLst>
            <pc:docMk/>
            <pc:sldMk cId="814539227" sldId="289"/>
            <ac:spMk id="3" creationId="{AC6A2055-590B-4737-F126-FE50A6ADDC52}"/>
          </ac:spMkLst>
        </pc:spChg>
      </pc:sldChg>
    </pc:docChg>
  </pc:docChgLst>
  <pc:docChgLst>
    <pc:chgData name="Rodriguez, Israel" userId="3b9a4d31-9a84-4f70-9d6e-75fd8c8e602d" providerId="ADAL" clId="{C4C91ABB-3836-40D6-9F45-810834C90C9B}"/>
    <pc:docChg chg="undo redo custSel addSld delSld modSld sldOrd">
      <pc:chgData name="Rodriguez, Israel" userId="3b9a4d31-9a84-4f70-9d6e-75fd8c8e602d" providerId="ADAL" clId="{C4C91ABB-3836-40D6-9F45-810834C90C9B}" dt="2023-03-07T22:55:57.286" v="3813"/>
      <pc:docMkLst>
        <pc:docMk/>
      </pc:docMkLst>
      <pc:sldChg chg="addSp delSp modSp mod">
        <pc:chgData name="Rodriguez, Israel" userId="3b9a4d31-9a84-4f70-9d6e-75fd8c8e602d" providerId="ADAL" clId="{C4C91ABB-3836-40D6-9F45-810834C90C9B}" dt="2023-03-07T20:11:25.482" v="575" actId="1076"/>
        <pc:sldMkLst>
          <pc:docMk/>
          <pc:sldMk cId="2826028905" sldId="263"/>
        </pc:sldMkLst>
        <pc:spChg chg="add del mod">
          <ac:chgData name="Rodriguez, Israel" userId="3b9a4d31-9a84-4f70-9d6e-75fd8c8e602d" providerId="ADAL" clId="{C4C91ABB-3836-40D6-9F45-810834C90C9B}" dt="2023-03-07T20:10:36.001" v="569" actId="478"/>
          <ac:spMkLst>
            <pc:docMk/>
            <pc:sldMk cId="2826028905" sldId="263"/>
            <ac:spMk id="5" creationId="{371FA7F9-589D-45DD-96DE-1F88F30FDC1C}"/>
          </ac:spMkLst>
        </pc:spChg>
        <pc:spChg chg="add del mod">
          <ac:chgData name="Rodriguez, Israel" userId="3b9a4d31-9a84-4f70-9d6e-75fd8c8e602d" providerId="ADAL" clId="{C4C91ABB-3836-40D6-9F45-810834C90C9B}" dt="2023-03-07T20:10:50.884" v="571" actId="478"/>
          <ac:spMkLst>
            <pc:docMk/>
            <pc:sldMk cId="2826028905" sldId="263"/>
            <ac:spMk id="7" creationId="{EB02CBA5-5E8B-4B18-3FAE-0096B853EE0B}"/>
          </ac:spMkLst>
        </pc:spChg>
        <pc:spChg chg="add del mod">
          <ac:chgData name="Rodriguez, Israel" userId="3b9a4d31-9a84-4f70-9d6e-75fd8c8e602d" providerId="ADAL" clId="{C4C91ABB-3836-40D6-9F45-810834C90C9B}" dt="2023-03-07T20:10:57.378" v="573" actId="478"/>
          <ac:spMkLst>
            <pc:docMk/>
            <pc:sldMk cId="2826028905" sldId="263"/>
            <ac:spMk id="9" creationId="{1A68CAC5-0D9D-5FFA-2E1C-0684AC7169A4}"/>
          </ac:spMkLst>
        </pc:spChg>
        <pc:spChg chg="mod">
          <ac:chgData name="Rodriguez, Israel" userId="3b9a4d31-9a84-4f70-9d6e-75fd8c8e602d" providerId="ADAL" clId="{C4C91ABB-3836-40D6-9F45-810834C90C9B}" dt="2023-03-07T20:08:02.984" v="559" actId="27636"/>
          <ac:spMkLst>
            <pc:docMk/>
            <pc:sldMk cId="2826028905" sldId="263"/>
            <ac:spMk id="12" creationId="{AEAC0465-1751-47C8-9200-CF24EEB5E133}"/>
          </ac:spMkLst>
        </pc:spChg>
        <pc:picChg chg="del">
          <ac:chgData name="Rodriguez, Israel" userId="3b9a4d31-9a84-4f70-9d6e-75fd8c8e602d" providerId="ADAL" clId="{C4C91ABB-3836-40D6-9F45-810834C90C9B}" dt="2023-03-07T20:10:08.742" v="561" actId="478"/>
          <ac:picMkLst>
            <pc:docMk/>
            <pc:sldMk cId="2826028905" sldId="263"/>
            <ac:picMk id="18" creationId="{17AE28DB-6A67-4368-B973-0AF9753460B7}"/>
          </ac:picMkLst>
        </pc:picChg>
        <pc:picChg chg="del">
          <ac:chgData name="Rodriguez, Israel" userId="3b9a4d31-9a84-4f70-9d6e-75fd8c8e602d" providerId="ADAL" clId="{C4C91ABB-3836-40D6-9F45-810834C90C9B}" dt="2023-03-07T20:10:44.279" v="570" actId="478"/>
          <ac:picMkLst>
            <pc:docMk/>
            <pc:sldMk cId="2826028905" sldId="263"/>
            <ac:picMk id="22" creationId="{8A37E149-B64A-42E8-BB3A-1FD622CE5C95}"/>
          </ac:picMkLst>
        </pc:picChg>
        <pc:picChg chg="del">
          <ac:chgData name="Rodriguez, Israel" userId="3b9a4d31-9a84-4f70-9d6e-75fd8c8e602d" providerId="ADAL" clId="{C4C91ABB-3836-40D6-9F45-810834C90C9B}" dt="2023-03-07T20:10:54.610" v="572" actId="478"/>
          <ac:picMkLst>
            <pc:docMk/>
            <pc:sldMk cId="2826028905" sldId="263"/>
            <ac:picMk id="26" creationId="{5A11C124-E818-45E0-9F70-7F0C271DDC71}"/>
          </ac:picMkLst>
        </pc:picChg>
        <pc:picChg chg="add del">
          <ac:chgData name="Rodriguez, Israel" userId="3b9a4d31-9a84-4f70-9d6e-75fd8c8e602d" providerId="ADAL" clId="{C4C91ABB-3836-40D6-9F45-810834C90C9B}" dt="2023-03-07T20:10:08.742" v="561" actId="478"/>
          <ac:picMkLst>
            <pc:docMk/>
            <pc:sldMk cId="2826028905" sldId="263"/>
            <ac:picMk id="1026" creationId="{FCA35E65-2649-356C-0BCC-6F9E5C4EE9E3}"/>
          </ac:picMkLst>
        </pc:picChg>
        <pc:picChg chg="add mod">
          <ac:chgData name="Rodriguez, Israel" userId="3b9a4d31-9a84-4f70-9d6e-75fd8c8e602d" providerId="ADAL" clId="{C4C91ABB-3836-40D6-9F45-810834C90C9B}" dt="2023-03-07T20:11:25.482" v="575" actId="1076"/>
          <ac:picMkLst>
            <pc:docMk/>
            <pc:sldMk cId="2826028905" sldId="263"/>
            <ac:picMk id="1028" creationId="{A32AA6A1-D656-D8C8-1244-024AF8B43017}"/>
          </ac:picMkLst>
        </pc:picChg>
      </pc:sldChg>
      <pc:sldChg chg="modSp mod">
        <pc:chgData name="Rodriguez, Israel" userId="3b9a4d31-9a84-4f70-9d6e-75fd8c8e602d" providerId="ADAL" clId="{C4C91ABB-3836-40D6-9F45-810834C90C9B}" dt="2023-03-07T20:18:29.692" v="781" actId="20577"/>
        <pc:sldMkLst>
          <pc:docMk/>
          <pc:sldMk cId="2106347884" sldId="266"/>
        </pc:sldMkLst>
        <pc:spChg chg="mod">
          <ac:chgData name="Rodriguez, Israel" userId="3b9a4d31-9a84-4f70-9d6e-75fd8c8e602d" providerId="ADAL" clId="{C4C91ABB-3836-40D6-9F45-810834C90C9B}" dt="2023-03-07T20:18:29.692" v="781" actId="20577"/>
          <ac:spMkLst>
            <pc:docMk/>
            <pc:sldMk cId="2106347884" sldId="266"/>
            <ac:spMk id="18" creationId="{87F2C169-25EA-4609-BC8A-BCA7C433EEE4}"/>
          </ac:spMkLst>
        </pc:spChg>
      </pc:sldChg>
      <pc:sldChg chg="modSp mod">
        <pc:chgData name="Rodriguez, Israel" userId="3b9a4d31-9a84-4f70-9d6e-75fd8c8e602d" providerId="ADAL" clId="{C4C91ABB-3836-40D6-9F45-810834C90C9B}" dt="2023-03-07T20:20:20.635" v="816" actId="20577"/>
        <pc:sldMkLst>
          <pc:docMk/>
          <pc:sldMk cId="1074753820" sldId="267"/>
        </pc:sldMkLst>
        <pc:spChg chg="mod">
          <ac:chgData name="Rodriguez, Israel" userId="3b9a4d31-9a84-4f70-9d6e-75fd8c8e602d" providerId="ADAL" clId="{C4C91ABB-3836-40D6-9F45-810834C90C9B}" dt="2023-03-07T20:20:20.635" v="816" actId="20577"/>
          <ac:spMkLst>
            <pc:docMk/>
            <pc:sldMk cId="1074753820" sldId="267"/>
            <ac:spMk id="19" creationId="{AB6583FE-B653-4C01-9ADF-EC8514A0B5ED}"/>
          </ac:spMkLst>
        </pc:spChg>
      </pc:sldChg>
      <pc:sldChg chg="addSp delSp modSp mod">
        <pc:chgData name="Rodriguez, Israel" userId="3b9a4d31-9a84-4f70-9d6e-75fd8c8e602d" providerId="ADAL" clId="{C4C91ABB-3836-40D6-9F45-810834C90C9B}" dt="2023-03-07T20:21:12.084" v="820" actId="255"/>
        <pc:sldMkLst>
          <pc:docMk/>
          <pc:sldMk cId="283486139" sldId="268"/>
        </pc:sldMkLst>
        <pc:spChg chg="add mod">
          <ac:chgData name="Rodriguez, Israel" userId="3b9a4d31-9a84-4f70-9d6e-75fd8c8e602d" providerId="ADAL" clId="{C4C91ABB-3836-40D6-9F45-810834C90C9B}" dt="2023-03-07T20:21:12.084" v="820" actId="255"/>
          <ac:spMkLst>
            <pc:docMk/>
            <pc:sldMk cId="283486139" sldId="268"/>
            <ac:spMk id="3" creationId="{41842CBD-797E-4E91-2E84-153C10C2ED5E}"/>
          </ac:spMkLst>
        </pc:spChg>
        <pc:spChg chg="mod">
          <ac:chgData name="Rodriguez, Israel" userId="3b9a4d31-9a84-4f70-9d6e-75fd8c8e602d" providerId="ADAL" clId="{C4C91ABB-3836-40D6-9F45-810834C90C9B}" dt="2023-03-07T20:16:02.395" v="754" actId="255"/>
          <ac:spMkLst>
            <pc:docMk/>
            <pc:sldMk cId="283486139" sldId="268"/>
            <ac:spMk id="34" creationId="{B48A1197-8309-4D79-A0C9-C45E4A6FF315}"/>
          </ac:spMkLst>
        </pc:spChg>
        <pc:graphicFrameChg chg="del">
          <ac:chgData name="Rodriguez, Israel" userId="3b9a4d31-9a84-4f70-9d6e-75fd8c8e602d" providerId="ADAL" clId="{C4C91ABB-3836-40D6-9F45-810834C90C9B}" dt="2023-03-07T20:14:05.434" v="725" actId="478"/>
          <ac:graphicFrameMkLst>
            <pc:docMk/>
            <pc:sldMk cId="283486139" sldId="268"/>
            <ac:graphicFrameMk id="24" creationId="{D0A597F4-22E8-4F02-A890-574C35107F95}"/>
          </ac:graphicFrameMkLst>
        </pc:graphicFrameChg>
      </pc:sldChg>
      <pc:sldChg chg="addSp delSp modSp mod">
        <pc:chgData name="Rodriguez, Israel" userId="3b9a4d31-9a84-4f70-9d6e-75fd8c8e602d" providerId="ADAL" clId="{C4C91ABB-3836-40D6-9F45-810834C90C9B}" dt="2023-03-07T21:13:47.818" v="2170" actId="20577"/>
        <pc:sldMkLst>
          <pc:docMk/>
          <pc:sldMk cId="434641259" sldId="269"/>
        </pc:sldMkLst>
        <pc:spChg chg="add mod">
          <ac:chgData name="Rodriguez, Israel" userId="3b9a4d31-9a84-4f70-9d6e-75fd8c8e602d" providerId="ADAL" clId="{C4C91ABB-3836-40D6-9F45-810834C90C9B}" dt="2023-03-07T21:03:58.015" v="1597" actId="20577"/>
          <ac:spMkLst>
            <pc:docMk/>
            <pc:sldMk cId="434641259" sldId="269"/>
            <ac:spMk id="6" creationId="{BB6A9D62-197F-E768-5DAF-76A801F1CAE5}"/>
          </ac:spMkLst>
        </pc:spChg>
        <pc:spChg chg="mod">
          <ac:chgData name="Rodriguez, Israel" userId="3b9a4d31-9a84-4f70-9d6e-75fd8c8e602d" providerId="ADAL" clId="{C4C91ABB-3836-40D6-9F45-810834C90C9B}" dt="2023-03-07T21:13:47.818" v="2170" actId="20577"/>
          <ac:spMkLst>
            <pc:docMk/>
            <pc:sldMk cId="434641259" sldId="269"/>
            <ac:spMk id="27" creationId="{28E6A4D9-12A1-4CD4-99EA-5C5ECDEF8A33}"/>
          </ac:spMkLst>
        </pc:spChg>
        <pc:graphicFrameChg chg="del modGraphic">
          <ac:chgData name="Rodriguez, Israel" userId="3b9a4d31-9a84-4f70-9d6e-75fd8c8e602d" providerId="ADAL" clId="{C4C91ABB-3836-40D6-9F45-810834C90C9B}" dt="2023-03-07T20:17:08.723" v="757" actId="478"/>
          <ac:graphicFrameMkLst>
            <pc:docMk/>
            <pc:sldMk cId="434641259" sldId="269"/>
            <ac:graphicFrameMk id="13" creationId="{096A54E9-1AF6-4A17-A713-79D260FE3257}"/>
          </ac:graphicFrameMkLst>
        </pc:graphicFrameChg>
      </pc:sldChg>
      <pc:sldChg chg="del">
        <pc:chgData name="Rodriguez, Israel" userId="3b9a4d31-9a84-4f70-9d6e-75fd8c8e602d" providerId="ADAL" clId="{C4C91ABB-3836-40D6-9F45-810834C90C9B}" dt="2023-03-07T21:30:30.475" v="3327" actId="47"/>
        <pc:sldMkLst>
          <pc:docMk/>
          <pc:sldMk cId="3386475026" sldId="270"/>
        </pc:sldMkLst>
      </pc:sldChg>
      <pc:sldChg chg="del">
        <pc:chgData name="Rodriguez, Israel" userId="3b9a4d31-9a84-4f70-9d6e-75fd8c8e602d" providerId="ADAL" clId="{C4C91ABB-3836-40D6-9F45-810834C90C9B}" dt="2023-03-07T21:30:43.769" v="3328" actId="47"/>
        <pc:sldMkLst>
          <pc:docMk/>
          <pc:sldMk cId="2605548233" sldId="271"/>
        </pc:sldMkLst>
      </pc:sldChg>
      <pc:sldChg chg="modSp">
        <pc:chgData name="Rodriguez, Israel" userId="3b9a4d31-9a84-4f70-9d6e-75fd8c8e602d" providerId="ADAL" clId="{C4C91ABB-3836-40D6-9F45-810834C90C9B}" dt="2023-03-07T21:49:33.378" v="3641" actId="20577"/>
        <pc:sldMkLst>
          <pc:docMk/>
          <pc:sldMk cId="973145793" sldId="272"/>
        </pc:sldMkLst>
        <pc:graphicFrameChg chg="mod">
          <ac:chgData name="Rodriguez, Israel" userId="3b9a4d31-9a84-4f70-9d6e-75fd8c8e602d" providerId="ADAL" clId="{C4C91ABB-3836-40D6-9F45-810834C90C9B}" dt="2023-03-07T21:49:33.378" v="3641" actId="20577"/>
          <ac:graphicFrameMkLst>
            <pc:docMk/>
            <pc:sldMk cId="973145793" sldId="272"/>
            <ac:graphicFrameMk id="20" creationId="{76386ECC-44D1-4D37-AF78-36503EACC84D}"/>
          </ac:graphicFrameMkLst>
        </pc:graphicFrameChg>
      </pc:sldChg>
      <pc:sldChg chg="modSp add mod">
        <pc:chgData name="Rodriguez, Israel" userId="3b9a4d31-9a84-4f70-9d6e-75fd8c8e602d" providerId="ADAL" clId="{C4C91ABB-3836-40D6-9F45-810834C90C9B}" dt="2023-03-07T21:13:55.330" v="2177" actId="20577"/>
        <pc:sldMkLst>
          <pc:docMk/>
          <pc:sldMk cId="3859614965" sldId="277"/>
        </pc:sldMkLst>
        <pc:spChg chg="mod">
          <ac:chgData name="Rodriguez, Israel" userId="3b9a4d31-9a84-4f70-9d6e-75fd8c8e602d" providerId="ADAL" clId="{C4C91ABB-3836-40D6-9F45-810834C90C9B}" dt="2023-03-07T21:13:08.518" v="2163" actId="20577"/>
          <ac:spMkLst>
            <pc:docMk/>
            <pc:sldMk cId="3859614965" sldId="277"/>
            <ac:spMk id="6" creationId="{BB6A9D62-197F-E768-5DAF-76A801F1CAE5}"/>
          </ac:spMkLst>
        </pc:spChg>
        <pc:spChg chg="mod">
          <ac:chgData name="Rodriguez, Israel" userId="3b9a4d31-9a84-4f70-9d6e-75fd8c8e602d" providerId="ADAL" clId="{C4C91ABB-3836-40D6-9F45-810834C90C9B}" dt="2023-03-07T21:13:55.330" v="2177" actId="20577"/>
          <ac:spMkLst>
            <pc:docMk/>
            <pc:sldMk cId="3859614965" sldId="277"/>
            <ac:spMk id="27" creationId="{28E6A4D9-12A1-4CD4-99EA-5C5ECDEF8A33}"/>
          </ac:spMkLst>
        </pc:spChg>
      </pc:sldChg>
      <pc:sldChg chg="modSp add mod">
        <pc:chgData name="Rodriguez, Israel" userId="3b9a4d31-9a84-4f70-9d6e-75fd8c8e602d" providerId="ADAL" clId="{C4C91ABB-3836-40D6-9F45-810834C90C9B}" dt="2023-03-07T21:29:57.658" v="3326" actId="20577"/>
        <pc:sldMkLst>
          <pc:docMk/>
          <pc:sldMk cId="2376709467" sldId="279"/>
        </pc:sldMkLst>
        <pc:spChg chg="mod">
          <ac:chgData name="Rodriguez, Israel" userId="3b9a4d31-9a84-4f70-9d6e-75fd8c8e602d" providerId="ADAL" clId="{C4C91ABB-3836-40D6-9F45-810834C90C9B}" dt="2023-03-07T21:29:57.658" v="3326" actId="20577"/>
          <ac:spMkLst>
            <pc:docMk/>
            <pc:sldMk cId="2376709467" sldId="279"/>
            <ac:spMk id="6" creationId="{BB6A9D62-197F-E768-5DAF-76A801F1CAE5}"/>
          </ac:spMkLst>
        </pc:spChg>
        <pc:spChg chg="mod">
          <ac:chgData name="Rodriguez, Israel" userId="3b9a4d31-9a84-4f70-9d6e-75fd8c8e602d" providerId="ADAL" clId="{C4C91ABB-3836-40D6-9F45-810834C90C9B}" dt="2023-03-07T21:14:17.911" v="2181" actId="20577"/>
          <ac:spMkLst>
            <pc:docMk/>
            <pc:sldMk cId="2376709467" sldId="279"/>
            <ac:spMk id="27" creationId="{28E6A4D9-12A1-4CD4-99EA-5C5ECDEF8A33}"/>
          </ac:spMkLst>
        </pc:spChg>
      </pc:sldChg>
      <pc:sldChg chg="modSp add mod ord">
        <pc:chgData name="Rodriguez, Israel" userId="3b9a4d31-9a84-4f70-9d6e-75fd8c8e602d" providerId="ADAL" clId="{C4C91ABB-3836-40D6-9F45-810834C90C9B}" dt="2023-03-07T21:24:16.123" v="2748" actId="20577"/>
        <pc:sldMkLst>
          <pc:docMk/>
          <pc:sldMk cId="1405828748" sldId="280"/>
        </pc:sldMkLst>
        <pc:spChg chg="mod">
          <ac:chgData name="Rodriguez, Israel" userId="3b9a4d31-9a84-4f70-9d6e-75fd8c8e602d" providerId="ADAL" clId="{C4C91ABB-3836-40D6-9F45-810834C90C9B}" dt="2023-03-07T21:24:16.123" v="2748" actId="20577"/>
          <ac:spMkLst>
            <pc:docMk/>
            <pc:sldMk cId="1405828748" sldId="280"/>
            <ac:spMk id="6" creationId="{BB6A9D62-197F-E768-5DAF-76A801F1CAE5}"/>
          </ac:spMkLst>
        </pc:spChg>
        <pc:spChg chg="mod">
          <ac:chgData name="Rodriguez, Israel" userId="3b9a4d31-9a84-4f70-9d6e-75fd8c8e602d" providerId="ADAL" clId="{C4C91ABB-3836-40D6-9F45-810834C90C9B}" dt="2023-03-07T21:17:06.988" v="2281" actId="20577"/>
          <ac:spMkLst>
            <pc:docMk/>
            <pc:sldMk cId="1405828748" sldId="280"/>
            <ac:spMk id="27" creationId="{28E6A4D9-12A1-4CD4-99EA-5C5ECDEF8A33}"/>
          </ac:spMkLst>
        </pc:spChg>
      </pc:sldChg>
      <pc:sldChg chg="modSp mod modCm">
        <pc:chgData name="Rodriguez, Israel" userId="3b9a4d31-9a84-4f70-9d6e-75fd8c8e602d" providerId="ADAL" clId="{C4C91ABB-3836-40D6-9F45-810834C90C9B}" dt="2023-03-07T22:55:57.286" v="3813"/>
        <pc:sldMkLst>
          <pc:docMk/>
          <pc:sldMk cId="1337261861" sldId="283"/>
        </pc:sldMkLst>
        <pc:spChg chg="mod">
          <ac:chgData name="Rodriguez, Israel" userId="3b9a4d31-9a84-4f70-9d6e-75fd8c8e602d" providerId="ADAL" clId="{C4C91ABB-3836-40D6-9F45-810834C90C9B}" dt="2023-03-07T22:43:09.109" v="3812" actId="20577"/>
          <ac:spMkLst>
            <pc:docMk/>
            <pc:sldMk cId="1337261861" sldId="283"/>
            <ac:spMk id="3" creationId="{AC6A2055-590B-4737-F126-FE50A6ADDC52}"/>
          </ac:spMkLst>
        </pc:spChg>
      </pc:sldChg>
      <pc:sldChg chg="modSp mod delCm modCm">
        <pc:chgData name="Rodriguez, Israel" userId="3b9a4d31-9a84-4f70-9d6e-75fd8c8e602d" providerId="ADAL" clId="{C4C91ABB-3836-40D6-9F45-810834C90C9B}" dt="2023-03-07T22:40:23.067" v="3805" actId="20577"/>
        <pc:sldMkLst>
          <pc:docMk/>
          <pc:sldMk cId="3946208950" sldId="287"/>
        </pc:sldMkLst>
        <pc:spChg chg="mod">
          <ac:chgData name="Rodriguez, Israel" userId="3b9a4d31-9a84-4f70-9d6e-75fd8c8e602d" providerId="ADAL" clId="{C4C91ABB-3836-40D6-9F45-810834C90C9B}" dt="2023-03-07T22:40:23.067" v="3805" actId="20577"/>
          <ac:spMkLst>
            <pc:docMk/>
            <pc:sldMk cId="3946208950" sldId="287"/>
            <ac:spMk id="3" creationId="{AC6A2055-590B-4737-F126-FE50A6ADDC52}"/>
          </ac:spMkLst>
        </pc:spChg>
      </pc:sldChg>
      <pc:sldChg chg="modSp mod modCm">
        <pc:chgData name="Rodriguez, Israel" userId="3b9a4d31-9a84-4f70-9d6e-75fd8c8e602d" providerId="ADAL" clId="{C4C91ABB-3836-40D6-9F45-810834C90C9B}" dt="2023-03-07T22:18:12.851" v="3706" actId="13926"/>
        <pc:sldMkLst>
          <pc:docMk/>
          <pc:sldMk cId="814539227" sldId="289"/>
        </pc:sldMkLst>
        <pc:spChg chg="mod">
          <ac:chgData name="Rodriguez, Israel" userId="3b9a4d31-9a84-4f70-9d6e-75fd8c8e602d" providerId="ADAL" clId="{C4C91ABB-3836-40D6-9F45-810834C90C9B}" dt="2023-03-07T22:18:12.851" v="3706" actId="13926"/>
          <ac:spMkLst>
            <pc:docMk/>
            <pc:sldMk cId="814539227" sldId="289"/>
            <ac:spMk id="3" creationId="{AC6A2055-590B-4737-F126-FE50A6ADDC52}"/>
          </ac:spMkLst>
        </pc:spChg>
      </pc:sldChg>
    </pc:docChg>
  </pc:docChgLst>
</pc:chgInfo>
</file>

<file path=ppt/comments/modernComment_10A_7D8C516C.xml><?xml version="1.0" encoding="utf-8"?>
<p188:cmLst xmlns:a="http://schemas.openxmlformats.org/drawingml/2006/main" xmlns:r="http://schemas.openxmlformats.org/officeDocument/2006/relationships" xmlns:p188="http://schemas.microsoft.com/office/powerpoint/2018/8/main">
  <p188:cm id="{50147F67-7E43-457E-AC0F-15D8F3A3D59C}" authorId="{740BA746-7AF0-896C-D5A7-DA693080E9E4}" created="2023-03-07T21:03:28.253">
    <pc:sldMkLst xmlns:pc="http://schemas.microsoft.com/office/powerpoint/2013/main/command">
      <pc:docMk/>
      <pc:sldMk cId="2106347884" sldId="266"/>
    </pc:sldMkLst>
    <p188:txBody>
      <a:bodyPr/>
      <a:lstStyle/>
      <a:p>
        <a:r>
          <a:rPr lang="en-US"/>
          <a:t>[@Rodriguez, Israel] - please fix the date and slide deck title in the footer throughout the deck.</a:t>
        </a:r>
      </a:p>
    </p188:txBody>
  </p188:cm>
</p188:cmLst>
</file>

<file path=ppt/comments/modernComment_11B_4FB4FF25.xml><?xml version="1.0" encoding="utf-8"?>
<p188:cmLst xmlns:a="http://schemas.openxmlformats.org/drawingml/2006/main" xmlns:r="http://schemas.openxmlformats.org/officeDocument/2006/relationships" xmlns:p188="http://schemas.microsoft.com/office/powerpoint/2018/8/main">
  <p188:cm id="{A0FEF6E3-9560-40EA-A253-1DDFE5046D9F}" authorId="{740BA746-7AF0-896C-D5A7-DA693080E9E4}" created="2023-03-07T21:33:43.877">
    <ac:txMkLst xmlns:ac="http://schemas.microsoft.com/office/drawing/2013/main/command">
      <pc:docMk xmlns:pc="http://schemas.microsoft.com/office/powerpoint/2013/main/command"/>
      <pc:sldMk xmlns:pc="http://schemas.microsoft.com/office/powerpoint/2013/main/command" cId="1337261861" sldId="283"/>
      <ac:spMk id="3" creationId="{AC6A2055-590B-4737-F126-FE50A6ADDC52}"/>
      <ac:txMk cp="363">
        <ac:context len="493" hash="766457730"/>
      </ac:txMk>
    </ac:txMkLst>
    <p188:pos x="4898571" y="3156857"/>
    <p188:replyLst>
      <p188:reply id="{F177FD72-C49A-4300-9964-FC36DF29B76D}" authorId="{1572BB0A-2CE9-CE0E-94B9-08BDD75648C8}" created="2023-03-07T22:55:57.270">
        <p188:txBody>
          <a:bodyPr/>
          <a:lstStyle/>
          <a:p>
            <a:r>
              <a:rPr lang="en-US"/>
              <a:t>Oak Park permit applications state that the permit is good for one year. Do you want to deviate from that standard?  </a:t>
            </a:r>
          </a:p>
        </p188:txBody>
      </p188:reply>
    </p188:replyLst>
    <p188:txBody>
      <a:bodyPr/>
      <a:lstStyle/>
      <a:p>
        <a:r>
          <a:rPr lang="en-US"/>
          <a:t>[@Rodriguez, Israel] can you please reach out to Ayers for a recommendation on permit expiration? Can you also please review what exists for Oak Park?</a:t>
        </a:r>
      </a:p>
    </p188:txBody>
  </p188:cm>
</p188:cmLst>
</file>

<file path=ppt/comments/modernComment_11F_EB365EB6.xml><?xml version="1.0" encoding="utf-8"?>
<p188:cmLst xmlns:a="http://schemas.openxmlformats.org/drawingml/2006/main" xmlns:r="http://schemas.openxmlformats.org/officeDocument/2006/relationships" xmlns:p188="http://schemas.microsoft.com/office/powerpoint/2018/8/main">
  <p188:cm id="{B0D37E84-16E7-43BD-B7D5-E98ED6B8B506}" authorId="{740BA746-7AF0-896C-D5A7-DA693080E9E4}" created="2023-03-07T21:44:01.309">
    <ac:deMkLst xmlns:ac="http://schemas.microsoft.com/office/drawing/2013/main/command">
      <pc:docMk xmlns:pc="http://schemas.microsoft.com/office/powerpoint/2013/main/command"/>
      <pc:sldMk xmlns:pc="http://schemas.microsoft.com/office/powerpoint/2013/main/command" cId="3946208950" sldId="287"/>
      <ac:spMk id="3" creationId="{AC6A2055-590B-4737-F126-FE50A6ADDC52}"/>
    </ac:deMkLst>
    <p188:replyLst>
      <p188:reply id="{A2F8F420-2A93-478B-8B0C-A1FFF915A1BE}" authorId="{1572BB0A-2CE9-CE0E-94B9-08BDD75648C8}" created="2023-03-07T22:39:24.647">
        <p188:txBody>
          <a:bodyPr/>
          <a:lstStyle/>
          <a:p>
            <a:r>
              <a:rPr lang="en-US"/>
              <a:t>Officer Ayers said they use a rotation system for towing companies. They call the same CHP dispatch number that I am listing in this presentation and there is a log of where the car was towed to. </a:t>
            </a:r>
          </a:p>
        </p188:txBody>
      </p188:reply>
    </p188:replyLst>
    <p188:txBody>
      <a:bodyPr/>
      <a:lstStyle/>
      <a:p>
        <a:r>
          <a:rPr lang="en-US"/>
          <a:t>[@Rodriguez, Israel] can you please source the impound lot information from Ayers?</a:t>
        </a:r>
      </a:p>
    </p188:txBody>
  </p188:cm>
</p188:cmLst>
</file>

<file path=ppt/comments/modernComment_121_308CE1DB.xml><?xml version="1.0" encoding="utf-8"?>
<p188:cmLst xmlns:a="http://schemas.openxmlformats.org/drawingml/2006/main" xmlns:r="http://schemas.openxmlformats.org/officeDocument/2006/relationships" xmlns:p188="http://schemas.microsoft.com/office/powerpoint/2018/8/main">
  <p188:cm id="{5439059C-0D76-439D-9317-A646E9D78741}" authorId="{740BA746-7AF0-896C-D5A7-DA693080E9E4}" created="2023-03-07T21:52:20.058">
    <ac:txMkLst xmlns:ac="http://schemas.microsoft.com/office/drawing/2013/main/command">
      <pc:docMk xmlns:pc="http://schemas.microsoft.com/office/powerpoint/2013/main/command"/>
      <pc:sldMk xmlns:pc="http://schemas.microsoft.com/office/powerpoint/2013/main/command" cId="814539227" sldId="289"/>
      <ac:spMk id="3" creationId="{AC6A2055-590B-4737-F126-FE50A6ADDC52}"/>
      <ac:txMk cp="3">
        <ac:context len="342" hash="1801705600"/>
      </ac:txMk>
    </ac:txMkLst>
    <p188:pos x="8621485" y="2754085"/>
    <p188:replyLst>
      <p188:reply id="{923117FE-0DBC-47C2-B5CE-CAFCDC7F322C}" authorId="{4DBA15E8-0CD5-151A-216A-38C021195E4A}" created="2023-03-09T01:14:18.257">
        <p188:txBody>
          <a:bodyPr/>
          <a:lstStyle/>
          <a:p>
            <a:r>
              <a:rPr lang="en-US"/>
              <a:t>Completed </a:t>
            </a:r>
          </a:p>
        </p188:txBody>
      </p188:reply>
      <p188:reply id="{87DCA1F2-FD2B-4A4C-81B8-BD5BCB827886}" authorId="{740BA746-7AF0-896C-D5A7-DA693080E9E4}" created="2023-03-09T04:23:50.600">
        <p188:txBody>
          <a:bodyPr/>
          <a:lstStyle/>
          <a:p>
            <a:r>
              <a:rPr lang="en-US"/>
              <a:t>[@Rodriguez, Israel] let's make sure enforcement does not begin as indicated until AFTER the permit applications start</a:t>
            </a:r>
          </a:p>
        </p188:txBody>
      </p188:reply>
      <p188:reply id="{CB6F805B-B4BD-451E-8A28-FA4029117CEB}" authorId="{4DBA15E8-0CD5-151A-216A-38C021195E4A}" created="2023-03-09T04:41:35.690">
        <p188:txBody>
          <a:bodyPr/>
          <a:lstStyle/>
          <a:p>
            <a:r>
              <a:rPr lang="en-US"/>
              <a:t>Agreed - The next MAC meeting is not until May but Chris Kurgan said they will have signs ready to go and be installed late this month. I put in April just in case they get delayed with storms. We can just make sure the CHP does not enforce right away</a:t>
            </a:r>
          </a:p>
        </p188:txBody>
      </p188:reply>
    </p188:replyLst>
    <p188:txBody>
      <a:bodyPr/>
      <a:lstStyle/>
      <a:p>
        <a:r>
          <a:rPr lang="en-US"/>
          <a:t>[@Rodriguez, Israel] - please fill in all Months. No need for days.</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3/8/2023</a:t>
            </a:fld>
            <a:endParaRPr lang="en-US"/>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3/8/2023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29094F-44ED-46E6-A51E-52761DD3C8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4907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E1B3B4-A5A9-442E-B305-2C1B6152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3555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E1B3B4-A5A9-442E-B305-2C1B6152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6130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E1B3B4-A5A9-442E-B305-2C1B6152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0265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E1B3B4-A5A9-442E-B305-2C1B6152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964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B926107-51B9-44DD-8581-AA5E8B601C63}"/>
              </a:ext>
            </a:extLst>
          </p:cNvPr>
          <p:cNvSpPr>
            <a:spLocks noGrp="1"/>
          </p:cNvSpPr>
          <p:nvPr>
            <p:ph type="title"/>
          </p:nvPr>
        </p:nvSpPr>
        <p:spPr>
          <a:xfrm>
            <a:off x="647698" y="484494"/>
            <a:ext cx="5800867" cy="1569493"/>
          </a:xfrm>
        </p:spPr>
        <p:txBody>
          <a:bodyPr anchor="b">
            <a:normAutofit/>
          </a:bodyPr>
          <a:lstStyle>
            <a:lvl1pPr>
              <a:defRPr>
                <a:solidFill>
                  <a:schemeClr val="accent1"/>
                </a:solidFill>
              </a:defRPr>
            </a:lvl1pPr>
          </a:lstStyle>
          <a:p>
            <a:r>
              <a:rPr lang="en-US"/>
              <a:t>Click to edit Master title style</a:t>
            </a:r>
          </a:p>
        </p:txBody>
      </p:sp>
      <p:sp>
        <p:nvSpPr>
          <p:cNvPr id="4" name="Content Placeholder 2">
            <a:extLst>
              <a:ext uri="{FF2B5EF4-FFF2-40B4-BE49-F238E27FC236}">
                <a16:creationId xmlns:a16="http://schemas.microsoft.com/office/drawing/2014/main" id="{CD144A4B-34B7-47EC-888B-0D20760065AA}"/>
              </a:ext>
            </a:extLst>
          </p:cNvPr>
          <p:cNvSpPr>
            <a:spLocks noGrp="1"/>
          </p:cNvSpPr>
          <p:nvPr>
            <p:ph idx="1"/>
          </p:nvPr>
        </p:nvSpPr>
        <p:spPr>
          <a:xfrm>
            <a:off x="647702" y="2156346"/>
            <a:ext cx="5800866" cy="3963937"/>
          </a:xfrm>
        </p:spPr>
        <p:txBody>
          <a:bodyPr>
            <a:normAutofit/>
          </a:bodyPr>
          <a:lstStyle>
            <a:lvl1pPr marL="0" indent="0">
              <a:buNone/>
              <a:defRPr/>
            </a:lvl1pPr>
          </a:lstStyle>
          <a:p>
            <a:pPr lvl="0"/>
            <a:r>
              <a:rPr lang="en-US"/>
              <a:t>Click to edit Master text styles</a:t>
            </a:r>
          </a:p>
        </p:txBody>
      </p:sp>
      <p:sp>
        <p:nvSpPr>
          <p:cNvPr id="9" name="Footer Placeholder 4">
            <a:extLst>
              <a:ext uri="{FF2B5EF4-FFF2-40B4-BE49-F238E27FC236}">
                <a16:creationId xmlns:a16="http://schemas.microsoft.com/office/drawing/2014/main" id="{C6A9B852-DA3F-4566-BDEB-F1F69334E1FB}"/>
              </a:ext>
            </a:extLst>
          </p:cNvPr>
          <p:cNvSpPr>
            <a:spLocks noGrp="1"/>
          </p:cNvSpPr>
          <p:nvPr>
            <p:ph type="ftr" sz="quarter" idx="11"/>
          </p:nvPr>
        </p:nvSpPr>
        <p:spPr>
          <a:xfrm>
            <a:off x="199277" y="6356350"/>
            <a:ext cx="3877423"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Presentation title</a:t>
            </a:r>
          </a:p>
        </p:txBody>
      </p:sp>
      <p:sp>
        <p:nvSpPr>
          <p:cNvPr id="17" name="Picture Placeholder 12">
            <a:extLst>
              <a:ext uri="{FF2B5EF4-FFF2-40B4-BE49-F238E27FC236}">
                <a16:creationId xmlns:a16="http://schemas.microsoft.com/office/drawing/2014/main" id="{116EBB24-A127-412B-99DB-A7FBCA68A2FA}"/>
              </a:ext>
            </a:extLst>
          </p:cNvPr>
          <p:cNvSpPr>
            <a:spLocks noGrp="1"/>
          </p:cNvSpPr>
          <p:nvPr>
            <p:ph type="pic" sz="quarter" idx="13" hasCustomPrompt="1"/>
          </p:nvPr>
        </p:nvSpPr>
        <p:spPr>
          <a:xfrm>
            <a:off x="6700838" y="665163"/>
            <a:ext cx="2214562" cy="2513012"/>
          </a:xfrm>
        </p:spPr>
        <p:txBody>
          <a:bodyPr/>
          <a:lstStyle>
            <a:lvl1pPr marL="0" indent="0" algn="ctr">
              <a:buNone/>
              <a:defRPr/>
            </a:lvl1pPr>
          </a:lstStyle>
          <a:p>
            <a:r>
              <a:rPr lang="en-US"/>
              <a:t>Click to add photo</a:t>
            </a:r>
          </a:p>
        </p:txBody>
      </p:sp>
      <p:sp>
        <p:nvSpPr>
          <p:cNvPr id="18" name="Picture Placeholder 12">
            <a:extLst>
              <a:ext uri="{FF2B5EF4-FFF2-40B4-BE49-F238E27FC236}">
                <a16:creationId xmlns:a16="http://schemas.microsoft.com/office/drawing/2014/main" id="{63CCB0A6-D7F6-4C78-B6C0-A045E3B25B00}"/>
              </a:ext>
            </a:extLst>
          </p:cNvPr>
          <p:cNvSpPr>
            <a:spLocks noGrp="1"/>
          </p:cNvSpPr>
          <p:nvPr>
            <p:ph type="pic" sz="quarter" idx="14" hasCustomPrompt="1"/>
          </p:nvPr>
        </p:nvSpPr>
        <p:spPr>
          <a:xfrm>
            <a:off x="9329737" y="665579"/>
            <a:ext cx="2214562" cy="2513012"/>
          </a:xfrm>
        </p:spPr>
        <p:txBody>
          <a:bodyPr/>
          <a:lstStyle>
            <a:lvl1pPr marL="0" indent="0" algn="ctr">
              <a:buNone/>
              <a:defRPr/>
            </a:lvl1pPr>
          </a:lstStyle>
          <a:p>
            <a:r>
              <a:rPr lang="en-US"/>
              <a:t>Click to add photo</a:t>
            </a:r>
          </a:p>
        </p:txBody>
      </p:sp>
      <p:sp>
        <p:nvSpPr>
          <p:cNvPr id="19" name="Picture Placeholder 12">
            <a:extLst>
              <a:ext uri="{FF2B5EF4-FFF2-40B4-BE49-F238E27FC236}">
                <a16:creationId xmlns:a16="http://schemas.microsoft.com/office/drawing/2014/main" id="{F3038A14-3DB7-4BDC-A247-674224BFB8B1}"/>
              </a:ext>
            </a:extLst>
          </p:cNvPr>
          <p:cNvSpPr>
            <a:spLocks noGrp="1"/>
          </p:cNvSpPr>
          <p:nvPr>
            <p:ph type="pic" sz="quarter" idx="15" hasCustomPrompt="1"/>
          </p:nvPr>
        </p:nvSpPr>
        <p:spPr>
          <a:xfrm>
            <a:off x="6700854" y="3607271"/>
            <a:ext cx="2214562" cy="2513012"/>
          </a:xfrm>
        </p:spPr>
        <p:txBody>
          <a:bodyPr/>
          <a:lstStyle>
            <a:lvl1pPr marL="0" indent="0" algn="ctr">
              <a:buNone/>
              <a:defRPr/>
            </a:lvl1pPr>
          </a:lstStyle>
          <a:p>
            <a:r>
              <a:rPr lang="en-US"/>
              <a:t>Click to add photo</a:t>
            </a:r>
          </a:p>
        </p:txBody>
      </p:sp>
      <p:sp>
        <p:nvSpPr>
          <p:cNvPr id="20" name="Picture Placeholder 12">
            <a:extLst>
              <a:ext uri="{FF2B5EF4-FFF2-40B4-BE49-F238E27FC236}">
                <a16:creationId xmlns:a16="http://schemas.microsoft.com/office/drawing/2014/main" id="{59BCC1BB-4299-409F-9215-B3A4ECAB5238}"/>
              </a:ext>
            </a:extLst>
          </p:cNvPr>
          <p:cNvSpPr>
            <a:spLocks noGrp="1"/>
          </p:cNvSpPr>
          <p:nvPr>
            <p:ph type="pic" sz="quarter" idx="16" hasCustomPrompt="1"/>
          </p:nvPr>
        </p:nvSpPr>
        <p:spPr>
          <a:xfrm>
            <a:off x="9324845" y="3607271"/>
            <a:ext cx="2214562" cy="2513012"/>
          </a:xfrm>
        </p:spPr>
        <p:txBody>
          <a:bodyPr/>
          <a:lstStyle>
            <a:lvl1pPr marL="0" indent="0" algn="ctr">
              <a:buNone/>
              <a:defRPr/>
            </a:lvl1pPr>
          </a:lstStyle>
          <a:p>
            <a:r>
              <a:rPr lang="en-US"/>
              <a:t>Click to add photo</a:t>
            </a:r>
          </a:p>
        </p:txBody>
      </p:sp>
      <p:sp>
        <p:nvSpPr>
          <p:cNvPr id="10" name="Date Placeholder 3">
            <a:extLst>
              <a:ext uri="{FF2B5EF4-FFF2-40B4-BE49-F238E27FC236}">
                <a16:creationId xmlns:a16="http://schemas.microsoft.com/office/drawing/2014/main" id="{7FB415D6-2F2D-46E2-94AF-1F3BE10F351D}"/>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11" name="Slide Number Placeholder 5">
            <a:extLst>
              <a:ext uri="{FF2B5EF4-FFF2-40B4-BE49-F238E27FC236}">
                <a16:creationId xmlns:a16="http://schemas.microsoft.com/office/drawing/2014/main" id="{FEC8DC3B-1AAD-429C-A1EA-FAEE9D884490}"/>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F39FF-F5CB-4ACA-9B46-4CCF89ECA75F}"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00162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52F41C-45C5-4E09-A91A-8F4AE80B065E}"/>
              </a:ext>
              <a:ext uri="{C183D7F6-B498-43B3-948B-1728B52AA6E4}">
                <adec:decorative xmlns:adec="http://schemas.microsoft.com/office/drawing/2017/decorative" val="1"/>
              </a:ext>
            </a:extLst>
          </p:cNvPr>
          <p:cNvSpPr/>
          <p:nvPr userDrawn="1"/>
        </p:nvSpPr>
        <p:spPr>
          <a:xfrm>
            <a:off x="0" y="4533900"/>
            <a:ext cx="9144000" cy="2324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10" name="Title 6">
            <a:extLst>
              <a:ext uri="{FF2B5EF4-FFF2-40B4-BE49-F238E27FC236}">
                <a16:creationId xmlns:a16="http://schemas.microsoft.com/office/drawing/2014/main" id="{DA9EBEF3-E8A8-4C5C-B6D9-B322242DC93A}"/>
              </a:ext>
            </a:extLst>
          </p:cNvPr>
          <p:cNvSpPr>
            <a:spLocks noGrp="1"/>
          </p:cNvSpPr>
          <p:nvPr>
            <p:ph type="ctrTitle"/>
          </p:nvPr>
        </p:nvSpPr>
        <p:spPr>
          <a:xfrm>
            <a:off x="877001" y="4947313"/>
            <a:ext cx="7700617" cy="1409037"/>
          </a:xfrm>
        </p:spPr>
        <p:txBody>
          <a:bodyPr anchor="ctr">
            <a:normAutofit/>
          </a:bodyPr>
          <a:lstStyle>
            <a:lvl1pPr>
              <a:defRPr>
                <a:solidFill>
                  <a:schemeClr val="bg1"/>
                </a:solidFill>
              </a:defRPr>
            </a:lvl1pPr>
          </a:lstStyle>
          <a:p>
            <a:r>
              <a:rPr lang="en-US" sz="5400"/>
              <a:t>Click to edit Master title style</a:t>
            </a:r>
          </a:p>
        </p:txBody>
      </p:sp>
      <p:sp>
        <p:nvSpPr>
          <p:cNvPr id="11" name="Subtitle 7">
            <a:extLst>
              <a:ext uri="{FF2B5EF4-FFF2-40B4-BE49-F238E27FC236}">
                <a16:creationId xmlns:a16="http://schemas.microsoft.com/office/drawing/2014/main" id="{6A90C83B-4674-4CF1-9CD4-78C3B7CDCCA8}"/>
              </a:ext>
            </a:extLst>
          </p:cNvPr>
          <p:cNvSpPr>
            <a:spLocks noGrp="1"/>
          </p:cNvSpPr>
          <p:nvPr>
            <p:ph type="subTitle" idx="1"/>
          </p:nvPr>
        </p:nvSpPr>
        <p:spPr>
          <a:xfrm>
            <a:off x="9446252" y="386989"/>
            <a:ext cx="2443495" cy="3758334"/>
          </a:xfrm>
        </p:spPr>
        <p:txBody>
          <a:bodyPr anchor="t">
            <a:normAutofit/>
          </a:bodyPr>
          <a:lstStyle>
            <a:lvl1pPr marL="0" indent="0">
              <a:lnSpc>
                <a:spcPct val="100000"/>
              </a:lnSpc>
              <a:spcBef>
                <a:spcPts val="0"/>
              </a:spcBef>
              <a:buNone/>
              <a:defRPr sz="2800" b="1">
                <a:solidFill>
                  <a:schemeClr val="accent1"/>
                </a:solidFill>
              </a:defRPr>
            </a:lvl1pPr>
          </a:lstStyle>
          <a:p>
            <a:r>
              <a:rPr lang="en-US">
                <a:solidFill>
                  <a:schemeClr val="accent1"/>
                </a:solidFill>
              </a:rPr>
              <a:t>Click to edit Master subtitle style</a:t>
            </a:r>
          </a:p>
        </p:txBody>
      </p:sp>
      <p:sp>
        <p:nvSpPr>
          <p:cNvPr id="19" name="Picture Placeholder 17">
            <a:extLst>
              <a:ext uri="{FF2B5EF4-FFF2-40B4-BE49-F238E27FC236}">
                <a16:creationId xmlns:a16="http://schemas.microsoft.com/office/drawing/2014/main" id="{1894E094-44B9-4024-A43A-438DEB225DB2}"/>
              </a:ext>
            </a:extLst>
          </p:cNvPr>
          <p:cNvSpPr>
            <a:spLocks noGrp="1"/>
          </p:cNvSpPr>
          <p:nvPr>
            <p:ph type="pic" sz="quarter" idx="13" hasCustomPrompt="1"/>
          </p:nvPr>
        </p:nvSpPr>
        <p:spPr>
          <a:xfrm>
            <a:off x="0" y="0"/>
            <a:ext cx="9144000" cy="4532313"/>
          </a:xfrm>
        </p:spPr>
        <p:txBody>
          <a:bodyPr/>
          <a:lstStyle>
            <a:lvl1pPr marL="0" indent="0" algn="ctr">
              <a:buNone/>
              <a:defRPr/>
            </a:lvl1pPr>
          </a:lstStyle>
          <a:p>
            <a:r>
              <a:rPr lang="en-US"/>
              <a:t>Click to add photo</a:t>
            </a:r>
          </a:p>
        </p:txBody>
      </p:sp>
      <p:sp>
        <p:nvSpPr>
          <p:cNvPr id="13" name="Footer Placeholder 4">
            <a:extLst>
              <a:ext uri="{FF2B5EF4-FFF2-40B4-BE49-F238E27FC236}">
                <a16:creationId xmlns:a16="http://schemas.microsoft.com/office/drawing/2014/main" id="{9BCFB5F5-AD25-4F9C-8AE7-E0E891F1AFF9}"/>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a:t>Presentation title</a:t>
            </a:r>
          </a:p>
        </p:txBody>
      </p:sp>
      <p:sp>
        <p:nvSpPr>
          <p:cNvPr id="23" name="Picture Placeholder 20">
            <a:extLst>
              <a:ext uri="{FF2B5EF4-FFF2-40B4-BE49-F238E27FC236}">
                <a16:creationId xmlns:a16="http://schemas.microsoft.com/office/drawing/2014/main" id="{919568B3-FE67-4E6E-BA92-FEF29CBFE1B4}"/>
              </a:ext>
            </a:extLst>
          </p:cNvPr>
          <p:cNvSpPr>
            <a:spLocks noGrp="1"/>
          </p:cNvSpPr>
          <p:nvPr>
            <p:ph type="pic" sz="quarter" idx="14" hasCustomPrompt="1"/>
          </p:nvPr>
        </p:nvSpPr>
        <p:spPr>
          <a:xfrm>
            <a:off x="9144000" y="4532313"/>
            <a:ext cx="3048000" cy="2325687"/>
          </a:xfrm>
        </p:spPr>
        <p:txBody>
          <a:bodyPr/>
          <a:lstStyle>
            <a:lvl1pPr marL="0" indent="0" algn="ctr">
              <a:buNone/>
              <a:defRPr/>
            </a:lvl1pPr>
          </a:lstStyle>
          <a:p>
            <a:r>
              <a:rPr lang="en-US"/>
              <a:t>Click to add photo</a:t>
            </a:r>
          </a:p>
        </p:txBody>
      </p:sp>
      <p:sp>
        <p:nvSpPr>
          <p:cNvPr id="15" name="Date Placeholder 3">
            <a:extLst>
              <a:ext uri="{FF2B5EF4-FFF2-40B4-BE49-F238E27FC236}">
                <a16:creationId xmlns:a16="http://schemas.microsoft.com/office/drawing/2014/main" id="{D87D4A75-1737-4D5B-A386-9FE32DFB5E51}"/>
              </a:ext>
            </a:extLst>
          </p:cNvPr>
          <p:cNvSpPr>
            <a:spLocks noGrp="1"/>
          </p:cNvSpPr>
          <p:nvPr>
            <p:ph type="dt" sz="half" idx="10"/>
          </p:nvPr>
        </p:nvSpPr>
        <p:spPr>
          <a:xfrm>
            <a:off x="7013448" y="6355080"/>
            <a:ext cx="435254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20XX</a:t>
            </a:r>
          </a:p>
        </p:txBody>
      </p:sp>
      <p:sp>
        <p:nvSpPr>
          <p:cNvPr id="16" name="Slide Number Placeholder 5">
            <a:extLst>
              <a:ext uri="{FF2B5EF4-FFF2-40B4-BE49-F238E27FC236}">
                <a16:creationId xmlns:a16="http://schemas.microsoft.com/office/drawing/2014/main" id="{EB52AA41-FD0C-42C6-BD04-9E5B55A48989}"/>
              </a:ext>
            </a:extLst>
          </p:cNvPr>
          <p:cNvSpPr>
            <a:spLocks noGrp="1"/>
          </p:cNvSpPr>
          <p:nvPr>
            <p:ph type="sldNum" sz="quarter" idx="12"/>
          </p:nvPr>
        </p:nvSpPr>
        <p:spPr>
          <a:xfrm>
            <a:off x="11365992" y="6356350"/>
            <a:ext cx="630936" cy="365125"/>
          </a:xfrm>
        </p:spPr>
        <p:txBody>
          <a:bodyPr/>
          <a:lstStyle>
            <a:lvl1pPr>
              <a:defRPr>
                <a:solidFill>
                  <a:schemeClr val="bg1"/>
                </a:solidFill>
                <a:effectLst>
                  <a:outerShdw blurRad="38100" dist="38100" dir="2700000" algn="tl">
                    <a:srgbClr val="000000">
                      <a:alpha val="43137"/>
                    </a:srgbClr>
                  </a:outerShdw>
                </a:effectLst>
              </a:defRPr>
            </a:lvl1pPr>
          </a:lstStyle>
          <a:p>
            <a:fld id="{244D815C-8BF3-4ECF-A945-A2A7C2983AF9}" type="slidenum">
              <a:rPr lang="en-US" smtClean="0"/>
              <a:pPr/>
              <a:t>‹#›</a:t>
            </a:fld>
            <a:endParaRPr lang="en-US"/>
          </a:p>
        </p:txBody>
      </p:sp>
    </p:spTree>
    <p:extLst>
      <p:ext uri="{BB962C8B-B14F-4D97-AF65-F5344CB8AC3E}">
        <p14:creationId xmlns:p14="http://schemas.microsoft.com/office/powerpoint/2010/main" val="213467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 id="2147483685" r:id="rId13"/>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microsoft.com/office/2018/10/relationships/comments" Target="../comments/modernComment_11F_EB365EB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microsoft.com/office/2018/10/relationships/comments" Target="../comments/modernComment_121_308CE1DB.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0A_7D8C516C.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ventura.primegov.com/portal/item?id=254526"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1B_4FB4FF2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753034"/>
            <a:ext cx="6815446" cy="3887390"/>
          </a:xfrm>
        </p:spPr>
        <p:txBody>
          <a:bodyPr>
            <a:normAutofit/>
          </a:bodyPr>
          <a:lstStyle/>
          <a:p>
            <a:pPr algn="ctr"/>
            <a:r>
              <a:rPr lang="en-US"/>
              <a:t>Casa Conejo</a:t>
            </a:r>
            <a:br>
              <a:rPr lang="en-US"/>
            </a:br>
            <a:r>
              <a:rPr lang="en-US" sz="4400"/>
              <a:t>Oversized </a:t>
            </a:r>
            <a:r>
              <a:rPr lang="en-US" sz="4900"/>
              <a:t>Vehicle Ordinance </a:t>
            </a: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404116" y="5311710"/>
            <a:ext cx="6437555" cy="1303176"/>
          </a:xfrm>
        </p:spPr>
        <p:txBody>
          <a:bodyPr>
            <a:normAutofit/>
          </a:bodyPr>
          <a:lstStyle/>
          <a:p>
            <a:r>
              <a:rPr lang="en-US" sz="2400"/>
              <a:t>Israel Rodriguez, </a:t>
            </a:r>
            <a:br>
              <a:rPr lang="en-US" sz="2400"/>
            </a:br>
            <a:r>
              <a:rPr lang="en-US" sz="2400"/>
              <a:t>District 2 Field Representative</a:t>
            </a:r>
            <a:br>
              <a:rPr lang="en-US" sz="2400"/>
            </a:br>
            <a:r>
              <a:rPr lang="en-US" sz="2400"/>
              <a:t>Ventura County Supervisor Jeff Gorell</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spTree>
    <p:extLst>
      <p:ext uri="{BB962C8B-B14F-4D97-AF65-F5344CB8AC3E}">
        <p14:creationId xmlns:p14="http://schemas.microsoft.com/office/powerpoint/2010/main" val="272071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BA49-3ADB-2625-D8D9-0C4661E94364}"/>
              </a:ext>
            </a:extLst>
          </p:cNvPr>
          <p:cNvSpPr>
            <a:spLocks noGrp="1"/>
          </p:cNvSpPr>
          <p:nvPr>
            <p:ph type="title"/>
          </p:nvPr>
        </p:nvSpPr>
        <p:spPr/>
        <p:txBody>
          <a:bodyPr>
            <a:normAutofit fontScale="90000"/>
          </a:bodyPr>
          <a:lstStyle/>
          <a:p>
            <a:r>
              <a:rPr lang="en-US"/>
              <a:t>New MAC Responsibilities</a:t>
            </a:r>
          </a:p>
        </p:txBody>
      </p:sp>
      <p:sp>
        <p:nvSpPr>
          <p:cNvPr id="3" name="Content Placeholder 2">
            <a:extLst>
              <a:ext uri="{FF2B5EF4-FFF2-40B4-BE49-F238E27FC236}">
                <a16:creationId xmlns:a16="http://schemas.microsoft.com/office/drawing/2014/main" id="{AC6A2055-590B-4737-F126-FE50A6ADDC52}"/>
              </a:ext>
            </a:extLst>
          </p:cNvPr>
          <p:cNvSpPr>
            <a:spLocks noGrp="1"/>
          </p:cNvSpPr>
          <p:nvPr>
            <p:ph sz="quarter" idx="14"/>
          </p:nvPr>
        </p:nvSpPr>
        <p:spPr>
          <a:xfrm>
            <a:off x="974995" y="1321639"/>
            <a:ext cx="10414539" cy="4746145"/>
          </a:xfrm>
        </p:spPr>
        <p:txBody>
          <a:bodyPr vert="horz" lIns="91440" tIns="45720" rIns="91440" bIns="45720" rtlCol="0" anchor="t">
            <a:normAutofit/>
          </a:bodyPr>
          <a:lstStyle/>
          <a:p>
            <a:r>
              <a:rPr lang="en-US"/>
              <a:t>As the Municipal Advisory Council will now be responsible for the approval of permits, it is a requirement that each member of the MAC be subject to the County's Conflict of Interest Code.</a:t>
            </a:r>
          </a:p>
          <a:p>
            <a:r>
              <a:rPr lang="en-US"/>
              <a:t>Accordingly, MAC members will be responsible for submitting a California Form 700 on a regular basis which highlights the financial interests of each board member.</a:t>
            </a:r>
          </a:p>
          <a:p>
            <a:r>
              <a:rPr lang="en-US"/>
              <a:t>Training on the Form 700 process will be provided to each of the members of the MAC.</a:t>
            </a:r>
          </a:p>
          <a:p>
            <a:endParaRPr lang="en-US"/>
          </a:p>
          <a:p>
            <a:endParaRPr lang="en-US"/>
          </a:p>
          <a:p>
            <a:endParaRPr lang="en-US"/>
          </a:p>
          <a:p>
            <a:endParaRPr lang="en-US"/>
          </a:p>
          <a:p>
            <a:endParaRPr lang="en-US"/>
          </a:p>
        </p:txBody>
      </p:sp>
      <p:sp>
        <p:nvSpPr>
          <p:cNvPr id="4" name="Footer Placeholder 3">
            <a:extLst>
              <a:ext uri="{FF2B5EF4-FFF2-40B4-BE49-F238E27FC236}">
                <a16:creationId xmlns:a16="http://schemas.microsoft.com/office/drawing/2014/main" id="{4CDF5A64-8FEF-170B-0F1C-CC0A93B00EAE}"/>
              </a:ext>
            </a:extLst>
          </p:cNvPr>
          <p:cNvSpPr>
            <a:spLocks noGrp="1"/>
          </p:cNvSpPr>
          <p:nvPr>
            <p:ph type="ftr" sz="quarter" idx="11"/>
          </p:nvPr>
        </p:nvSpPr>
        <p:spPr/>
        <p:txBody>
          <a:bodyPr/>
          <a:lstStyle/>
          <a:p>
            <a:r>
              <a:rPr lang="en-US">
                <a:solidFill>
                  <a:prstClr val="black"/>
                </a:solidFill>
              </a:rPr>
              <a:t>Presentation title</a:t>
            </a:r>
          </a:p>
        </p:txBody>
      </p:sp>
      <p:sp>
        <p:nvSpPr>
          <p:cNvPr id="5" name="Date Placeholder 4">
            <a:extLst>
              <a:ext uri="{FF2B5EF4-FFF2-40B4-BE49-F238E27FC236}">
                <a16:creationId xmlns:a16="http://schemas.microsoft.com/office/drawing/2014/main" id="{BDC316F7-9072-D043-056E-8A13B2D949FF}"/>
              </a:ext>
            </a:extLst>
          </p:cNvPr>
          <p:cNvSpPr>
            <a:spLocks noGrp="1"/>
          </p:cNvSpPr>
          <p:nvPr>
            <p:ph type="dt" sz="half" idx="10"/>
          </p:nvPr>
        </p:nvSpPr>
        <p:spPr/>
        <p:txBody>
          <a:body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E9AD5CD3-07C4-4412-640B-892C483821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80217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1C5EA2A-10BF-4B5E-ACC8-8A766A0949A6}"/>
              </a:ext>
            </a:extLst>
          </p:cNvPr>
          <p:cNvSpPr>
            <a:spLocks noGrp="1"/>
          </p:cNvSpPr>
          <p:nvPr>
            <p:ph type="ctrTitle"/>
          </p:nvPr>
        </p:nvSpPr>
        <p:spPr>
          <a:xfrm>
            <a:off x="649045" y="753035"/>
            <a:ext cx="5945393" cy="2366683"/>
          </a:xfrm>
        </p:spPr>
        <p:txBody>
          <a:bodyPr/>
          <a:lstStyle/>
          <a:p>
            <a:r>
              <a:rPr lang="en-US"/>
              <a:t>Enforcement Process</a:t>
            </a:r>
          </a:p>
        </p:txBody>
      </p:sp>
      <p:sp>
        <p:nvSpPr>
          <p:cNvPr id="12" name="Subtitle 11">
            <a:extLst>
              <a:ext uri="{FF2B5EF4-FFF2-40B4-BE49-F238E27FC236}">
                <a16:creationId xmlns:a16="http://schemas.microsoft.com/office/drawing/2014/main" id="{AEAC0465-1751-47C8-9200-CF24EEB5E133}"/>
              </a:ext>
            </a:extLst>
          </p:cNvPr>
          <p:cNvSpPr>
            <a:spLocks noGrp="1"/>
          </p:cNvSpPr>
          <p:nvPr>
            <p:ph type="subTitle" idx="1"/>
          </p:nvPr>
        </p:nvSpPr>
        <p:spPr>
          <a:xfrm>
            <a:off x="599202" y="3208275"/>
            <a:ext cx="5945393" cy="1108335"/>
          </a:xfrm>
        </p:spPr>
        <p:txBody>
          <a:bodyPr vert="horz" lIns="91440" tIns="45720" rIns="91440" bIns="45720" rtlCol="0" anchor="t">
            <a:normAutofit/>
          </a:bodyPr>
          <a:lstStyle/>
          <a:p>
            <a:r>
              <a:rPr lang="en-US"/>
              <a:t>Casa Conejo</a:t>
            </a:r>
            <a:br>
              <a:rPr lang="en-US"/>
            </a:br>
            <a:r>
              <a:rPr lang="en-US"/>
              <a:t>Oversized Vehicle Ordinance</a:t>
            </a:r>
          </a:p>
        </p:txBody>
      </p:sp>
      <p:sp>
        <p:nvSpPr>
          <p:cNvPr id="3" name="Footer Placeholder 2">
            <a:extLst>
              <a:ext uri="{FF2B5EF4-FFF2-40B4-BE49-F238E27FC236}">
                <a16:creationId xmlns:a16="http://schemas.microsoft.com/office/drawing/2014/main" id="{E5932065-5BEE-4D45-A3A1-6F0559B48650}"/>
              </a:ext>
            </a:extLst>
          </p:cNvPr>
          <p:cNvSpPr>
            <a:spLocks noGrp="1"/>
          </p:cNvSpPr>
          <p:nvPr>
            <p:ph type="ftr" sz="quarter" idx="11"/>
          </p:nvPr>
        </p:nvSpPr>
        <p:spPr>
          <a:xfrm>
            <a:off x="201168" y="6356350"/>
            <a:ext cx="4837176" cy="365125"/>
          </a:xfrm>
        </p:spPr>
        <p:txBody>
          <a:bodyPr/>
          <a:lstStyle/>
          <a:p>
            <a:pPr lvl="0"/>
            <a:r>
              <a:rPr lang="en-US" noProof="0"/>
              <a:t>Presentation title</a:t>
            </a:r>
          </a:p>
        </p:txBody>
      </p:sp>
      <p:sp>
        <p:nvSpPr>
          <p:cNvPr id="2" name="Date Placeholder 1">
            <a:extLst>
              <a:ext uri="{FF2B5EF4-FFF2-40B4-BE49-F238E27FC236}">
                <a16:creationId xmlns:a16="http://schemas.microsoft.com/office/drawing/2014/main" id="{B8D2C1D6-521E-4B36-BBF3-F3613BE0A718}"/>
              </a:ext>
            </a:extLst>
          </p:cNvPr>
          <p:cNvSpPr>
            <a:spLocks noGrp="1"/>
          </p:cNvSpPr>
          <p:nvPr>
            <p:ph type="dt" sz="half" idx="10"/>
          </p:nvPr>
        </p:nvSpPr>
        <p:spPr>
          <a:xfrm>
            <a:off x="7013448" y="6355080"/>
            <a:ext cx="4352544" cy="365125"/>
          </a:xfrm>
        </p:spPr>
        <p:txBody>
          <a:bodyPr/>
          <a:lstStyle/>
          <a:p>
            <a:r>
              <a:rPr lang="en-US"/>
              <a:t>20XX</a:t>
            </a:r>
          </a:p>
        </p:txBody>
      </p:sp>
      <p:sp>
        <p:nvSpPr>
          <p:cNvPr id="4" name="Slide Number Placeholder 3">
            <a:extLst>
              <a:ext uri="{FF2B5EF4-FFF2-40B4-BE49-F238E27FC236}">
                <a16:creationId xmlns:a16="http://schemas.microsoft.com/office/drawing/2014/main" id="{7CCC3E1D-B7F8-47F6-A352-B757462BBBA7}"/>
              </a:ext>
            </a:extLst>
          </p:cNvPr>
          <p:cNvSpPr>
            <a:spLocks noGrp="1"/>
          </p:cNvSpPr>
          <p:nvPr>
            <p:ph type="sldNum" sz="quarter" idx="12"/>
          </p:nvPr>
        </p:nvSpPr>
        <p:spPr>
          <a:xfrm>
            <a:off x="11365992" y="6356350"/>
            <a:ext cx="630936" cy="365125"/>
          </a:xfrm>
        </p:spPr>
        <p:txBody>
          <a:bodyPr/>
          <a:lstStyle/>
          <a:p>
            <a:pPr lvl="0"/>
            <a:fld id="{2722F022-211C-4882-844C-086FEA6806AA}" type="slidenum">
              <a:rPr lang="en-US" noProof="0" smtClean="0"/>
              <a:pPr lvl="0"/>
              <a:t>11</a:t>
            </a:fld>
            <a:endParaRPr lang="en-US" noProof="0"/>
          </a:p>
        </p:txBody>
      </p:sp>
    </p:spTree>
    <p:extLst>
      <p:ext uri="{BB962C8B-B14F-4D97-AF65-F5344CB8AC3E}">
        <p14:creationId xmlns:p14="http://schemas.microsoft.com/office/powerpoint/2010/main" val="2326185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BA49-3ADB-2625-D8D9-0C4661E94364}"/>
              </a:ext>
            </a:extLst>
          </p:cNvPr>
          <p:cNvSpPr>
            <a:spLocks noGrp="1"/>
          </p:cNvSpPr>
          <p:nvPr>
            <p:ph type="title"/>
          </p:nvPr>
        </p:nvSpPr>
        <p:spPr/>
        <p:txBody>
          <a:bodyPr>
            <a:normAutofit fontScale="90000"/>
          </a:bodyPr>
          <a:lstStyle/>
          <a:p>
            <a:r>
              <a:rPr lang="en-US"/>
              <a:t>Oversized Vehicle Enforcement</a:t>
            </a:r>
          </a:p>
        </p:txBody>
      </p:sp>
      <p:sp>
        <p:nvSpPr>
          <p:cNvPr id="3" name="Content Placeholder 2">
            <a:extLst>
              <a:ext uri="{FF2B5EF4-FFF2-40B4-BE49-F238E27FC236}">
                <a16:creationId xmlns:a16="http://schemas.microsoft.com/office/drawing/2014/main" id="{AC6A2055-590B-4737-F126-FE50A6ADDC52}"/>
              </a:ext>
            </a:extLst>
          </p:cNvPr>
          <p:cNvSpPr>
            <a:spLocks noGrp="1"/>
          </p:cNvSpPr>
          <p:nvPr>
            <p:ph sz="quarter" idx="14"/>
          </p:nvPr>
        </p:nvSpPr>
        <p:spPr>
          <a:xfrm>
            <a:off x="974995" y="1321639"/>
            <a:ext cx="10414539" cy="4746145"/>
          </a:xfrm>
        </p:spPr>
        <p:txBody>
          <a:bodyPr vert="horz" lIns="91440" tIns="45720" rIns="91440" bIns="45720" rtlCol="0" anchor="t">
            <a:normAutofit/>
          </a:bodyPr>
          <a:lstStyle/>
          <a:p>
            <a:r>
              <a:rPr lang="en-US"/>
              <a:t>Signs indicating the applicability of the ordinance will be displayed at all entry points to the Casa Conejo Community</a:t>
            </a:r>
          </a:p>
          <a:p>
            <a:r>
              <a:rPr lang="en-US"/>
              <a:t>The California Highway Patrol is the responsible entity for enforcement.</a:t>
            </a:r>
          </a:p>
          <a:p>
            <a:r>
              <a:rPr lang="en-US"/>
              <a:t>Should a vehicle be found to not be in compliance with the ordinance, individuals are directed to call 805- 477-4174 to ensure the on-call CHP in the area can review the situation.</a:t>
            </a:r>
          </a:p>
          <a:p>
            <a:r>
              <a:rPr lang="en-US"/>
              <a:t>Should a vehicle receive a citation, details on how to pay the citation will be present on the citation.</a:t>
            </a:r>
          </a:p>
          <a:p>
            <a:r>
              <a:rPr lang="en-US"/>
              <a:t>Should a vehicle be impounded, the owner may contact 805-477-4174 and they will be informed at to where the car was towed. </a:t>
            </a:r>
          </a:p>
          <a:p>
            <a:endParaRPr lang="en-US"/>
          </a:p>
          <a:p>
            <a:endParaRPr lang="en-US"/>
          </a:p>
          <a:p>
            <a:endParaRPr lang="en-US"/>
          </a:p>
          <a:p>
            <a:endParaRPr lang="en-US"/>
          </a:p>
        </p:txBody>
      </p:sp>
      <p:sp>
        <p:nvSpPr>
          <p:cNvPr id="4" name="Footer Placeholder 3">
            <a:extLst>
              <a:ext uri="{FF2B5EF4-FFF2-40B4-BE49-F238E27FC236}">
                <a16:creationId xmlns:a16="http://schemas.microsoft.com/office/drawing/2014/main" id="{4CDF5A64-8FEF-170B-0F1C-CC0A93B00EAE}"/>
              </a:ext>
            </a:extLst>
          </p:cNvPr>
          <p:cNvSpPr>
            <a:spLocks noGrp="1"/>
          </p:cNvSpPr>
          <p:nvPr>
            <p:ph type="ftr" sz="quarter" idx="11"/>
          </p:nvPr>
        </p:nvSpPr>
        <p:spPr/>
        <p:txBody>
          <a:bodyPr/>
          <a:lstStyle/>
          <a:p>
            <a:r>
              <a:rPr lang="en-US">
                <a:solidFill>
                  <a:prstClr val="black"/>
                </a:solidFill>
              </a:rPr>
              <a:t>Presentation title</a:t>
            </a:r>
          </a:p>
        </p:txBody>
      </p:sp>
      <p:sp>
        <p:nvSpPr>
          <p:cNvPr id="5" name="Date Placeholder 4">
            <a:extLst>
              <a:ext uri="{FF2B5EF4-FFF2-40B4-BE49-F238E27FC236}">
                <a16:creationId xmlns:a16="http://schemas.microsoft.com/office/drawing/2014/main" id="{BDC316F7-9072-D043-056E-8A13B2D949FF}"/>
              </a:ext>
            </a:extLst>
          </p:cNvPr>
          <p:cNvSpPr>
            <a:spLocks noGrp="1"/>
          </p:cNvSpPr>
          <p:nvPr>
            <p:ph type="dt" sz="half" idx="10"/>
          </p:nvPr>
        </p:nvSpPr>
        <p:spPr/>
        <p:txBody>
          <a:body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E9AD5CD3-07C4-4412-640B-892C483821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946208950"/>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1C5EA2A-10BF-4B5E-ACC8-8A766A0949A6}"/>
              </a:ext>
            </a:extLst>
          </p:cNvPr>
          <p:cNvSpPr>
            <a:spLocks noGrp="1"/>
          </p:cNvSpPr>
          <p:nvPr>
            <p:ph type="ctrTitle"/>
          </p:nvPr>
        </p:nvSpPr>
        <p:spPr>
          <a:xfrm>
            <a:off x="649045" y="753035"/>
            <a:ext cx="5945393" cy="2366683"/>
          </a:xfrm>
        </p:spPr>
        <p:txBody>
          <a:bodyPr/>
          <a:lstStyle/>
          <a:p>
            <a:r>
              <a:rPr lang="en-US"/>
              <a:t>Next Steps</a:t>
            </a:r>
          </a:p>
        </p:txBody>
      </p:sp>
      <p:sp>
        <p:nvSpPr>
          <p:cNvPr id="12" name="Subtitle 11">
            <a:extLst>
              <a:ext uri="{FF2B5EF4-FFF2-40B4-BE49-F238E27FC236}">
                <a16:creationId xmlns:a16="http://schemas.microsoft.com/office/drawing/2014/main" id="{AEAC0465-1751-47C8-9200-CF24EEB5E133}"/>
              </a:ext>
            </a:extLst>
          </p:cNvPr>
          <p:cNvSpPr>
            <a:spLocks noGrp="1"/>
          </p:cNvSpPr>
          <p:nvPr>
            <p:ph type="subTitle" idx="1"/>
          </p:nvPr>
        </p:nvSpPr>
        <p:spPr>
          <a:xfrm>
            <a:off x="599202" y="3208275"/>
            <a:ext cx="5945393" cy="1108335"/>
          </a:xfrm>
        </p:spPr>
        <p:txBody>
          <a:bodyPr vert="horz" lIns="91440" tIns="45720" rIns="91440" bIns="45720" rtlCol="0" anchor="t">
            <a:normAutofit/>
          </a:bodyPr>
          <a:lstStyle/>
          <a:p>
            <a:r>
              <a:rPr lang="en-US"/>
              <a:t>Casa Conejo</a:t>
            </a:r>
            <a:br>
              <a:rPr lang="en-US"/>
            </a:br>
            <a:r>
              <a:rPr lang="en-US"/>
              <a:t>Oversized Vehicle Ordinance</a:t>
            </a:r>
          </a:p>
        </p:txBody>
      </p:sp>
      <p:sp>
        <p:nvSpPr>
          <p:cNvPr id="3" name="Footer Placeholder 2">
            <a:extLst>
              <a:ext uri="{FF2B5EF4-FFF2-40B4-BE49-F238E27FC236}">
                <a16:creationId xmlns:a16="http://schemas.microsoft.com/office/drawing/2014/main" id="{E5932065-5BEE-4D45-A3A1-6F0559B48650}"/>
              </a:ext>
            </a:extLst>
          </p:cNvPr>
          <p:cNvSpPr>
            <a:spLocks noGrp="1"/>
          </p:cNvSpPr>
          <p:nvPr>
            <p:ph type="ftr" sz="quarter" idx="11"/>
          </p:nvPr>
        </p:nvSpPr>
        <p:spPr>
          <a:xfrm>
            <a:off x="201168" y="6356350"/>
            <a:ext cx="4837176" cy="365125"/>
          </a:xfrm>
        </p:spPr>
        <p:txBody>
          <a:bodyPr/>
          <a:lstStyle/>
          <a:p>
            <a:pPr lvl="0"/>
            <a:r>
              <a:rPr lang="en-US" noProof="0"/>
              <a:t>Presentation title</a:t>
            </a:r>
          </a:p>
        </p:txBody>
      </p:sp>
      <p:sp>
        <p:nvSpPr>
          <p:cNvPr id="2" name="Date Placeholder 1">
            <a:extLst>
              <a:ext uri="{FF2B5EF4-FFF2-40B4-BE49-F238E27FC236}">
                <a16:creationId xmlns:a16="http://schemas.microsoft.com/office/drawing/2014/main" id="{B8D2C1D6-521E-4B36-BBF3-F3613BE0A718}"/>
              </a:ext>
            </a:extLst>
          </p:cNvPr>
          <p:cNvSpPr>
            <a:spLocks noGrp="1"/>
          </p:cNvSpPr>
          <p:nvPr>
            <p:ph type="dt" sz="half" idx="10"/>
          </p:nvPr>
        </p:nvSpPr>
        <p:spPr>
          <a:xfrm>
            <a:off x="7013448" y="6355080"/>
            <a:ext cx="4352544" cy="365125"/>
          </a:xfrm>
        </p:spPr>
        <p:txBody>
          <a:bodyPr/>
          <a:lstStyle/>
          <a:p>
            <a:r>
              <a:rPr lang="en-US"/>
              <a:t>20XX</a:t>
            </a:r>
          </a:p>
        </p:txBody>
      </p:sp>
      <p:sp>
        <p:nvSpPr>
          <p:cNvPr id="4" name="Slide Number Placeholder 3">
            <a:extLst>
              <a:ext uri="{FF2B5EF4-FFF2-40B4-BE49-F238E27FC236}">
                <a16:creationId xmlns:a16="http://schemas.microsoft.com/office/drawing/2014/main" id="{7CCC3E1D-B7F8-47F6-A352-B757462BBBA7}"/>
              </a:ext>
            </a:extLst>
          </p:cNvPr>
          <p:cNvSpPr>
            <a:spLocks noGrp="1"/>
          </p:cNvSpPr>
          <p:nvPr>
            <p:ph type="sldNum" sz="quarter" idx="12"/>
          </p:nvPr>
        </p:nvSpPr>
        <p:spPr>
          <a:xfrm>
            <a:off x="11365992" y="6356350"/>
            <a:ext cx="630936" cy="365125"/>
          </a:xfrm>
        </p:spPr>
        <p:txBody>
          <a:bodyPr/>
          <a:lstStyle/>
          <a:p>
            <a:pPr lvl="0"/>
            <a:fld id="{2722F022-211C-4882-844C-086FEA6806AA}" type="slidenum">
              <a:rPr lang="en-US" noProof="0" smtClean="0"/>
              <a:pPr lvl="0"/>
              <a:t>13</a:t>
            </a:fld>
            <a:endParaRPr lang="en-US" noProof="0"/>
          </a:p>
        </p:txBody>
      </p:sp>
    </p:spTree>
    <p:extLst>
      <p:ext uri="{BB962C8B-B14F-4D97-AF65-F5344CB8AC3E}">
        <p14:creationId xmlns:p14="http://schemas.microsoft.com/office/powerpoint/2010/main" val="460910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BA49-3ADB-2625-D8D9-0C4661E94364}"/>
              </a:ext>
            </a:extLst>
          </p:cNvPr>
          <p:cNvSpPr>
            <a:spLocks noGrp="1"/>
          </p:cNvSpPr>
          <p:nvPr>
            <p:ph type="title"/>
          </p:nvPr>
        </p:nvSpPr>
        <p:spPr/>
        <p:txBody>
          <a:bodyPr>
            <a:normAutofit fontScale="90000"/>
          </a:bodyPr>
          <a:lstStyle/>
          <a:p>
            <a:r>
              <a:rPr lang="en-US"/>
              <a:t>Next Steps</a:t>
            </a:r>
          </a:p>
        </p:txBody>
      </p:sp>
      <p:sp>
        <p:nvSpPr>
          <p:cNvPr id="3" name="Content Placeholder 2">
            <a:extLst>
              <a:ext uri="{FF2B5EF4-FFF2-40B4-BE49-F238E27FC236}">
                <a16:creationId xmlns:a16="http://schemas.microsoft.com/office/drawing/2014/main" id="{AC6A2055-590B-4737-F126-FE50A6ADDC52}"/>
              </a:ext>
            </a:extLst>
          </p:cNvPr>
          <p:cNvSpPr>
            <a:spLocks noGrp="1"/>
          </p:cNvSpPr>
          <p:nvPr>
            <p:ph sz="quarter" idx="14"/>
          </p:nvPr>
        </p:nvSpPr>
        <p:spPr>
          <a:xfrm>
            <a:off x="974995" y="1321639"/>
            <a:ext cx="10414539" cy="4746145"/>
          </a:xfrm>
        </p:spPr>
        <p:txBody>
          <a:bodyPr vert="horz" lIns="91440" tIns="45720" rIns="91440" bIns="45720" rtlCol="0" anchor="t">
            <a:normAutofit/>
          </a:bodyPr>
          <a:lstStyle/>
          <a:p>
            <a:r>
              <a:rPr lang="en-US">
                <a:ea typeface="+mn-lt"/>
                <a:cs typeface="+mn-lt"/>
              </a:rPr>
              <a:t>May 2023 – Permit Exemption Application will be available online.</a:t>
            </a:r>
            <a:endParaRPr lang="en-US"/>
          </a:p>
          <a:p>
            <a:r>
              <a:rPr lang="en-US"/>
              <a:t>May 2023 – Initial Permit Exemption Applications will be reviewed by the MAC and if approved, permits will be sent to the applicants.</a:t>
            </a:r>
          </a:p>
          <a:p>
            <a:r>
              <a:rPr lang="en-US"/>
              <a:t>April 2023 – Signs will be installed in the community allowing for enforcement to begin.</a:t>
            </a:r>
          </a:p>
          <a:p>
            <a:r>
              <a:rPr lang="en-US">
                <a:ea typeface="+mn-lt"/>
                <a:cs typeface="+mn-lt"/>
              </a:rPr>
              <a:t>May 2023 – MAC Members will complete their Form 700s</a:t>
            </a:r>
            <a:endParaRPr lang="en-US"/>
          </a:p>
        </p:txBody>
      </p:sp>
      <p:sp>
        <p:nvSpPr>
          <p:cNvPr id="4" name="Footer Placeholder 3">
            <a:extLst>
              <a:ext uri="{FF2B5EF4-FFF2-40B4-BE49-F238E27FC236}">
                <a16:creationId xmlns:a16="http://schemas.microsoft.com/office/drawing/2014/main" id="{4CDF5A64-8FEF-170B-0F1C-CC0A93B00EAE}"/>
              </a:ext>
            </a:extLst>
          </p:cNvPr>
          <p:cNvSpPr>
            <a:spLocks noGrp="1"/>
          </p:cNvSpPr>
          <p:nvPr>
            <p:ph type="ftr" sz="quarter" idx="11"/>
          </p:nvPr>
        </p:nvSpPr>
        <p:spPr/>
        <p:txBody>
          <a:bodyPr/>
          <a:lstStyle/>
          <a:p>
            <a:r>
              <a:rPr lang="en-US">
                <a:solidFill>
                  <a:prstClr val="black"/>
                </a:solidFill>
              </a:rPr>
              <a:t>Presentation title</a:t>
            </a:r>
          </a:p>
        </p:txBody>
      </p:sp>
      <p:sp>
        <p:nvSpPr>
          <p:cNvPr id="5" name="Date Placeholder 4">
            <a:extLst>
              <a:ext uri="{FF2B5EF4-FFF2-40B4-BE49-F238E27FC236}">
                <a16:creationId xmlns:a16="http://schemas.microsoft.com/office/drawing/2014/main" id="{BDC316F7-9072-D043-056E-8A13B2D949FF}"/>
              </a:ext>
            </a:extLst>
          </p:cNvPr>
          <p:cNvSpPr>
            <a:spLocks noGrp="1"/>
          </p:cNvSpPr>
          <p:nvPr>
            <p:ph type="dt" sz="half" idx="10"/>
          </p:nvPr>
        </p:nvSpPr>
        <p:spPr/>
        <p:txBody>
          <a:body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E9AD5CD3-07C4-4412-640B-892C483821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814539227"/>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DED76B9-5273-4139-ACC9-B6E36ADE2385}"/>
              </a:ext>
            </a:extLst>
          </p:cNvPr>
          <p:cNvSpPr>
            <a:spLocks noGrp="1"/>
          </p:cNvSpPr>
          <p:nvPr>
            <p:ph type="title"/>
          </p:nvPr>
        </p:nvSpPr>
        <p:spPr>
          <a:xfrm>
            <a:off x="532264" y="776941"/>
            <a:ext cx="3209008" cy="5166659"/>
          </a:xfrm>
        </p:spPr>
        <p:txBody>
          <a:bodyPr/>
          <a:lstStyle/>
          <a:p>
            <a:r>
              <a:rPr lang="en-US"/>
              <a:t>Agenda</a:t>
            </a:r>
          </a:p>
        </p:txBody>
      </p:sp>
      <p:sp>
        <p:nvSpPr>
          <p:cNvPr id="20" name="Footer Placeholder 19">
            <a:extLst>
              <a:ext uri="{FF2B5EF4-FFF2-40B4-BE49-F238E27FC236}">
                <a16:creationId xmlns:a16="http://schemas.microsoft.com/office/drawing/2014/main" id="{6DB8AAF6-0D0C-4F4F-A10E-6A66E4A7BEC3}"/>
              </a:ext>
            </a:extLst>
          </p:cNvPr>
          <p:cNvSpPr>
            <a:spLocks noGrp="1"/>
          </p:cNvSpPr>
          <p:nvPr>
            <p:ph type="ftr" sz="quarter" idx="11"/>
          </p:nvPr>
        </p:nvSpPr>
        <p:spPr>
          <a:xfrm>
            <a:off x="199277" y="6356350"/>
            <a:ext cx="3749040" cy="365125"/>
          </a:xfrm>
        </p:spPr>
        <p:txBody>
          <a:bodyPr/>
          <a:lstStyle/>
          <a:p>
            <a:r>
              <a:rPr lang="en-US"/>
              <a:t>Casa Conejo – Oversized Vehicle Ordinance</a:t>
            </a:r>
          </a:p>
        </p:txBody>
      </p:sp>
      <p:sp>
        <p:nvSpPr>
          <p:cNvPr id="18" name="Text Placeholder 17">
            <a:extLst>
              <a:ext uri="{FF2B5EF4-FFF2-40B4-BE49-F238E27FC236}">
                <a16:creationId xmlns:a16="http://schemas.microsoft.com/office/drawing/2014/main" id="{87F2C169-25EA-4609-BC8A-BCA7C433EEE4}"/>
              </a:ext>
            </a:extLst>
          </p:cNvPr>
          <p:cNvSpPr>
            <a:spLocks noGrp="1"/>
          </p:cNvSpPr>
          <p:nvPr>
            <p:ph type="body" sz="quarter" idx="15"/>
          </p:nvPr>
        </p:nvSpPr>
        <p:spPr>
          <a:xfrm>
            <a:off x="4766754" y="939930"/>
            <a:ext cx="6599238" cy="4518478"/>
          </a:xfrm>
        </p:spPr>
        <p:txBody>
          <a:bodyPr vert="horz" lIns="91440" tIns="45720" rIns="91440" bIns="45720" rtlCol="0" anchor="t">
            <a:normAutofit/>
          </a:bodyPr>
          <a:lstStyle/>
          <a:p>
            <a:r>
              <a:rPr lang="en-US" sz="2400"/>
              <a:t>Oversized Vehicle Ordinance</a:t>
            </a:r>
          </a:p>
          <a:p>
            <a:r>
              <a:rPr lang="en-US" sz="2400"/>
              <a:t>Exemption Permitting Process</a:t>
            </a:r>
            <a:endParaRPr lang="en-US"/>
          </a:p>
          <a:p>
            <a:r>
              <a:rPr lang="en-US" sz="2400"/>
              <a:t>New Municipal Advisory Council Responsibilities</a:t>
            </a:r>
          </a:p>
          <a:p>
            <a:r>
              <a:rPr lang="en-US" sz="2400"/>
              <a:t>Enforcement Process</a:t>
            </a:r>
          </a:p>
          <a:p>
            <a:r>
              <a:rPr lang="en-US" sz="2400"/>
              <a:t>Next Steps</a:t>
            </a:r>
          </a:p>
          <a:p>
            <a:endParaRPr lang="en-US"/>
          </a:p>
          <a:p>
            <a:endParaRPr lang="en-US"/>
          </a:p>
        </p:txBody>
      </p:sp>
      <p:sp>
        <p:nvSpPr>
          <p:cNvPr id="19" name="Date Placeholder 18">
            <a:extLst>
              <a:ext uri="{FF2B5EF4-FFF2-40B4-BE49-F238E27FC236}">
                <a16:creationId xmlns:a16="http://schemas.microsoft.com/office/drawing/2014/main" id="{CE93697D-BFA2-4D84-A860-BA620414419D}"/>
              </a:ext>
            </a:extLst>
          </p:cNvPr>
          <p:cNvSpPr>
            <a:spLocks noGrp="1"/>
          </p:cNvSpPr>
          <p:nvPr>
            <p:ph type="dt" sz="half" idx="10"/>
          </p:nvPr>
        </p:nvSpPr>
        <p:spPr>
          <a:xfrm>
            <a:off x="7013448" y="6355080"/>
            <a:ext cx="4352544" cy="365125"/>
          </a:xfrm>
        </p:spPr>
        <p:txBody>
          <a:bodyPr/>
          <a:lstStyle/>
          <a:p>
            <a:pPr lvl="0"/>
            <a:r>
              <a:rPr lang="en-US" noProof="0"/>
              <a:t>20XX</a:t>
            </a:r>
          </a:p>
        </p:txBody>
      </p:sp>
      <p:sp>
        <p:nvSpPr>
          <p:cNvPr id="21" name="Slide Number Placeholder 20">
            <a:extLst>
              <a:ext uri="{FF2B5EF4-FFF2-40B4-BE49-F238E27FC236}">
                <a16:creationId xmlns:a16="http://schemas.microsoft.com/office/drawing/2014/main" id="{C19BFBA5-3E41-40F8-9EFB-9DF730F5B6E4}"/>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2</a:t>
            </a:fld>
            <a:endParaRPr lang="en-US" noProof="0"/>
          </a:p>
        </p:txBody>
      </p:sp>
    </p:spTree>
    <p:extLst>
      <p:ext uri="{BB962C8B-B14F-4D97-AF65-F5344CB8AC3E}">
        <p14:creationId xmlns:p14="http://schemas.microsoft.com/office/powerpoint/2010/main" val="2106347884"/>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BA49-3ADB-2625-D8D9-0C4661E94364}"/>
              </a:ext>
            </a:extLst>
          </p:cNvPr>
          <p:cNvSpPr>
            <a:spLocks noGrp="1"/>
          </p:cNvSpPr>
          <p:nvPr>
            <p:ph type="title"/>
          </p:nvPr>
        </p:nvSpPr>
        <p:spPr/>
        <p:txBody>
          <a:bodyPr>
            <a:normAutofit fontScale="90000"/>
          </a:bodyPr>
          <a:lstStyle/>
          <a:p>
            <a:r>
              <a:rPr lang="en-US"/>
              <a:t>Ordinance </a:t>
            </a:r>
          </a:p>
        </p:txBody>
      </p:sp>
      <p:sp>
        <p:nvSpPr>
          <p:cNvPr id="3" name="Content Placeholder 2">
            <a:extLst>
              <a:ext uri="{FF2B5EF4-FFF2-40B4-BE49-F238E27FC236}">
                <a16:creationId xmlns:a16="http://schemas.microsoft.com/office/drawing/2014/main" id="{AC6A2055-590B-4737-F126-FE50A6ADDC52}"/>
              </a:ext>
            </a:extLst>
          </p:cNvPr>
          <p:cNvSpPr>
            <a:spLocks noGrp="1"/>
          </p:cNvSpPr>
          <p:nvPr>
            <p:ph sz="quarter" idx="14"/>
          </p:nvPr>
        </p:nvSpPr>
        <p:spPr>
          <a:xfrm>
            <a:off x="953828" y="1713222"/>
            <a:ext cx="10414539" cy="4746145"/>
          </a:xfrm>
        </p:spPr>
        <p:txBody>
          <a:bodyPr vert="horz" lIns="91440" tIns="45720" rIns="91440" bIns="45720" rtlCol="0" anchor="t">
            <a:normAutofit/>
          </a:bodyPr>
          <a:lstStyle/>
          <a:p>
            <a:pPr>
              <a:buFont typeface="Calibri" panose="020B0604020202020204" pitchFamily="34" charset="0"/>
              <a:buChar char="-"/>
            </a:pPr>
            <a:r>
              <a:rPr lang="en-US"/>
              <a:t>Highlights of the Ordinance will be covered for convenience purposes only.</a:t>
            </a:r>
          </a:p>
          <a:p>
            <a:pPr>
              <a:buFont typeface="Calibri" panose="020B0604020202020204" pitchFamily="34" charset="0"/>
              <a:buChar char="-"/>
            </a:pPr>
            <a:r>
              <a:rPr lang="en-US"/>
              <a:t>The totality of the Ordinance's detail, Supervisor Gorell's recommendation and the corresponding map are available for review at:</a:t>
            </a:r>
          </a:p>
          <a:p>
            <a:pPr lvl="1">
              <a:buFont typeface="Calibri" panose="020B0604020202020204" pitchFamily="34" charset="0"/>
              <a:buChar char="-"/>
            </a:pPr>
            <a:r>
              <a:rPr lang="en-US">
                <a:ea typeface="+mn-lt"/>
                <a:cs typeface="+mn-lt"/>
                <a:hlinkClick r:id="rId2"/>
              </a:rPr>
              <a:t>https://ventura.primegov.com/portal/item?id=254526</a:t>
            </a:r>
            <a:endParaRPr lang="en-US"/>
          </a:p>
          <a:p>
            <a:endParaRPr lang="en-US"/>
          </a:p>
          <a:p>
            <a:endParaRPr lang="en-US"/>
          </a:p>
          <a:p>
            <a:endParaRPr lang="en-US"/>
          </a:p>
          <a:p>
            <a:endParaRPr lang="en-US"/>
          </a:p>
          <a:p>
            <a:endParaRPr lang="en-US"/>
          </a:p>
        </p:txBody>
      </p:sp>
      <p:sp>
        <p:nvSpPr>
          <p:cNvPr id="4" name="Footer Placeholder 3">
            <a:extLst>
              <a:ext uri="{FF2B5EF4-FFF2-40B4-BE49-F238E27FC236}">
                <a16:creationId xmlns:a16="http://schemas.microsoft.com/office/drawing/2014/main" id="{4CDF5A64-8FEF-170B-0F1C-CC0A93B00EAE}"/>
              </a:ext>
            </a:extLst>
          </p:cNvPr>
          <p:cNvSpPr>
            <a:spLocks noGrp="1"/>
          </p:cNvSpPr>
          <p:nvPr>
            <p:ph type="ftr" sz="quarter" idx="11"/>
          </p:nvPr>
        </p:nvSpPr>
        <p:spPr/>
        <p:txBody>
          <a:bodyPr/>
          <a:lstStyle/>
          <a:p>
            <a:r>
              <a:rPr lang="en-US">
                <a:solidFill>
                  <a:prstClr val="black"/>
                </a:solidFill>
              </a:rPr>
              <a:t>Presentation title</a:t>
            </a:r>
          </a:p>
        </p:txBody>
      </p:sp>
      <p:sp>
        <p:nvSpPr>
          <p:cNvPr id="5" name="Date Placeholder 4">
            <a:extLst>
              <a:ext uri="{FF2B5EF4-FFF2-40B4-BE49-F238E27FC236}">
                <a16:creationId xmlns:a16="http://schemas.microsoft.com/office/drawing/2014/main" id="{BDC316F7-9072-D043-056E-8A13B2D949FF}"/>
              </a:ext>
            </a:extLst>
          </p:cNvPr>
          <p:cNvSpPr>
            <a:spLocks noGrp="1"/>
          </p:cNvSpPr>
          <p:nvPr>
            <p:ph type="dt" sz="half" idx="10"/>
          </p:nvPr>
        </p:nvSpPr>
        <p:spPr/>
        <p:txBody>
          <a:body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E9AD5CD3-07C4-4412-640B-892C483821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7900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p:txBody>
          <a:bodyPr>
            <a:normAutofit fontScale="90000"/>
          </a:bodyPr>
          <a:lstStyle/>
          <a:p>
            <a:r>
              <a:rPr lang="en-US"/>
              <a:t>Oversized Vehicle Ordinance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sz="quarter" idx="14"/>
          </p:nvPr>
        </p:nvSpPr>
        <p:spPr/>
        <p:txBody>
          <a:bodyPr vert="horz" lIns="91440" tIns="45720" rIns="91440" bIns="45720" rtlCol="0" anchor="t">
            <a:normAutofit lnSpcReduction="10000"/>
          </a:bodyPr>
          <a:lstStyle/>
          <a:p>
            <a:r>
              <a:rPr lang="en-US"/>
              <a:t>The Casa Conejo MAC recommended to Supervisor Gorell at the January 31, 2023 meeting to implement an ordinance to prevent unauthorized oversized vehicles from parking for extended periods of time in the Casa Conejo area.</a:t>
            </a:r>
          </a:p>
          <a:p>
            <a:r>
              <a:rPr lang="en-US"/>
              <a:t>Supervisor Gorell worked with County Counsel, the California Highway Patrol and Public Works to identify a solution to resolve the community's needs.</a:t>
            </a:r>
          </a:p>
          <a:p>
            <a:r>
              <a:rPr lang="en-US"/>
              <a:t>On February 28, 2023, at Supervisor Gorell's recommendation, the Board of Supervisor's added the Casa Conejo area to the Oak View Oversized Vehicle Ordinance (Ordinance 4524).</a:t>
            </a:r>
          </a:p>
        </p:txBody>
      </p:sp>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p:txBody>
          <a:bodyPr/>
          <a:lstStyle/>
          <a:p>
            <a:r>
              <a:rPr lang="en-US"/>
              <a:t>Presentation title</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p:txBody>
          <a:bodyPr/>
          <a:lstStyle/>
          <a:p>
            <a:pPr lvl="0"/>
            <a:r>
              <a:rPr lang="en-US" noProof="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p:txBody>
          <a:bodyPr/>
          <a:lstStyle/>
          <a:p>
            <a:pPr lvl="0"/>
            <a:fld id="{244D815C-8BF3-4ECF-A945-A2A7C2983AF9}" type="slidenum">
              <a:rPr lang="en-US" noProof="0" smtClean="0"/>
              <a:pPr lvl="0"/>
              <a:t>4</a:t>
            </a:fld>
            <a:endParaRPr lang="en-US" noProof="0"/>
          </a:p>
        </p:txBody>
      </p:sp>
    </p:spTree>
    <p:extLst>
      <p:ext uri="{BB962C8B-B14F-4D97-AF65-F5344CB8AC3E}">
        <p14:creationId xmlns:p14="http://schemas.microsoft.com/office/powerpoint/2010/main" val="1074753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BA49-3ADB-2625-D8D9-0C4661E94364}"/>
              </a:ext>
            </a:extLst>
          </p:cNvPr>
          <p:cNvSpPr>
            <a:spLocks noGrp="1"/>
          </p:cNvSpPr>
          <p:nvPr>
            <p:ph type="title"/>
          </p:nvPr>
        </p:nvSpPr>
        <p:spPr/>
        <p:txBody>
          <a:bodyPr>
            <a:normAutofit fontScale="90000"/>
          </a:bodyPr>
          <a:lstStyle/>
          <a:p>
            <a:r>
              <a:rPr lang="en-US"/>
              <a:t>Ordinance Detail Highlights</a:t>
            </a:r>
          </a:p>
        </p:txBody>
      </p:sp>
      <p:sp>
        <p:nvSpPr>
          <p:cNvPr id="3" name="Content Placeholder 2">
            <a:extLst>
              <a:ext uri="{FF2B5EF4-FFF2-40B4-BE49-F238E27FC236}">
                <a16:creationId xmlns:a16="http://schemas.microsoft.com/office/drawing/2014/main" id="{AC6A2055-590B-4737-F126-FE50A6ADDC52}"/>
              </a:ext>
            </a:extLst>
          </p:cNvPr>
          <p:cNvSpPr>
            <a:spLocks noGrp="1"/>
          </p:cNvSpPr>
          <p:nvPr>
            <p:ph sz="quarter" idx="14"/>
          </p:nvPr>
        </p:nvSpPr>
        <p:spPr>
          <a:xfrm>
            <a:off x="931863" y="1321639"/>
            <a:ext cx="10328275" cy="4314825"/>
          </a:xfrm>
        </p:spPr>
        <p:txBody>
          <a:bodyPr vert="horz" lIns="91440" tIns="45720" rIns="91440" bIns="45720" rtlCol="0" anchor="t">
            <a:normAutofit fontScale="92500"/>
          </a:bodyPr>
          <a:lstStyle/>
          <a:p>
            <a:r>
              <a:rPr lang="en-US"/>
              <a:t>The Oak View Oversized Vehicle Ordinance was designed to allow other areas to be applicable to it's ordinance's language by adopting a resolution.</a:t>
            </a:r>
          </a:p>
          <a:p>
            <a:r>
              <a:rPr lang="en-US"/>
              <a:t>Oversized vehicles are defined as vehicles 25 feet in length, 7 feet in width and 8 feet in height.</a:t>
            </a:r>
          </a:p>
          <a:p>
            <a:r>
              <a:rPr lang="en-US"/>
              <a:t>Parking of Oversized Vehicles is Prohibited. Except as provided in subsection ©, it is unlawful to park or leave standing any oversized vehicle at any time upon any highway in any area identified by resolution adopted pursuant to this section. Any violation of this section shall be subject to a civil penalty of $30.00 for every day on which the violation continues, in addition to any administrative charges or penalties authorized under the CVC.</a:t>
            </a:r>
          </a:p>
          <a:p>
            <a:endParaRPr lang="en-US"/>
          </a:p>
          <a:p>
            <a:endParaRPr lang="en-US"/>
          </a:p>
        </p:txBody>
      </p:sp>
      <p:sp>
        <p:nvSpPr>
          <p:cNvPr id="4" name="Footer Placeholder 3">
            <a:extLst>
              <a:ext uri="{FF2B5EF4-FFF2-40B4-BE49-F238E27FC236}">
                <a16:creationId xmlns:a16="http://schemas.microsoft.com/office/drawing/2014/main" id="{4CDF5A64-8FEF-170B-0F1C-CC0A93B00EAE}"/>
              </a:ext>
            </a:extLst>
          </p:cNvPr>
          <p:cNvSpPr>
            <a:spLocks noGrp="1"/>
          </p:cNvSpPr>
          <p:nvPr>
            <p:ph type="ftr" sz="quarter" idx="11"/>
          </p:nvPr>
        </p:nvSpPr>
        <p:spPr/>
        <p:txBody>
          <a:bodyPr/>
          <a:lstStyle/>
          <a:p>
            <a:r>
              <a:rPr lang="en-US">
                <a:solidFill>
                  <a:prstClr val="black"/>
                </a:solidFill>
              </a:rPr>
              <a:t>Presentation title</a:t>
            </a:r>
          </a:p>
        </p:txBody>
      </p:sp>
      <p:sp>
        <p:nvSpPr>
          <p:cNvPr id="5" name="Date Placeholder 4">
            <a:extLst>
              <a:ext uri="{FF2B5EF4-FFF2-40B4-BE49-F238E27FC236}">
                <a16:creationId xmlns:a16="http://schemas.microsoft.com/office/drawing/2014/main" id="{BDC316F7-9072-D043-056E-8A13B2D949FF}"/>
              </a:ext>
            </a:extLst>
          </p:cNvPr>
          <p:cNvSpPr>
            <a:spLocks noGrp="1"/>
          </p:cNvSpPr>
          <p:nvPr>
            <p:ph type="dt" sz="half" idx="10"/>
          </p:nvPr>
        </p:nvSpPr>
        <p:spPr/>
        <p:txBody>
          <a:body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E9AD5CD3-07C4-4412-640B-892C483821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95489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BA49-3ADB-2625-D8D9-0C4661E94364}"/>
              </a:ext>
            </a:extLst>
          </p:cNvPr>
          <p:cNvSpPr>
            <a:spLocks noGrp="1"/>
          </p:cNvSpPr>
          <p:nvPr>
            <p:ph type="title"/>
          </p:nvPr>
        </p:nvSpPr>
        <p:spPr/>
        <p:txBody>
          <a:bodyPr>
            <a:normAutofit fontScale="90000"/>
          </a:bodyPr>
          <a:lstStyle/>
          <a:p>
            <a:r>
              <a:rPr lang="en-US"/>
              <a:t>Ordinance Exemption Highlights</a:t>
            </a:r>
          </a:p>
        </p:txBody>
      </p:sp>
      <p:sp>
        <p:nvSpPr>
          <p:cNvPr id="3" name="Content Placeholder 2">
            <a:extLst>
              <a:ext uri="{FF2B5EF4-FFF2-40B4-BE49-F238E27FC236}">
                <a16:creationId xmlns:a16="http://schemas.microsoft.com/office/drawing/2014/main" id="{AC6A2055-590B-4737-F126-FE50A6ADDC52}"/>
              </a:ext>
            </a:extLst>
          </p:cNvPr>
          <p:cNvSpPr>
            <a:spLocks noGrp="1"/>
          </p:cNvSpPr>
          <p:nvPr>
            <p:ph sz="quarter" idx="14"/>
          </p:nvPr>
        </p:nvSpPr>
        <p:spPr>
          <a:xfrm>
            <a:off x="974995" y="1321639"/>
            <a:ext cx="10414539" cy="4746145"/>
          </a:xfrm>
        </p:spPr>
        <p:txBody>
          <a:bodyPr vert="horz" lIns="91440" tIns="45720" rIns="91440" bIns="45720" rtlCol="0" anchor="t">
            <a:normAutofit lnSpcReduction="10000"/>
          </a:bodyPr>
          <a:lstStyle/>
          <a:p>
            <a:r>
              <a:rPr lang="en-US"/>
              <a:t>During the 72 hours while any person is in preparation for, or in the process of recovery from, a trip in that vehicle. Such preparation or recovery shall not exceed 72 hours.</a:t>
            </a:r>
          </a:p>
          <a:p>
            <a:r>
              <a:rPr lang="en-US"/>
              <a:t>Display of a valid special identification license plate issued pursuant to CVC Section 5007 or a distinguishing placard issued pursuant to CVC Section 22511.55 or 22511.59</a:t>
            </a:r>
          </a:p>
          <a:p>
            <a:r>
              <a:rPr lang="en-US"/>
              <a:t>When any person is actively engaged in making temporary or emergency repairs to the vehicle.</a:t>
            </a:r>
          </a:p>
          <a:p>
            <a:r>
              <a:rPr lang="en-US"/>
              <a:t>Work Vehicles that are used for a minimum of sixteen (16) trips of not less than four hours every four weeks.</a:t>
            </a:r>
          </a:p>
          <a:p>
            <a:r>
              <a:rPr lang="en-US"/>
              <a:t>Permits issued for exemption by the Municipal Advisory Council</a:t>
            </a:r>
          </a:p>
          <a:p>
            <a:endParaRPr lang="en-US"/>
          </a:p>
          <a:p>
            <a:endParaRPr lang="en-US"/>
          </a:p>
          <a:p>
            <a:endParaRPr lang="en-US"/>
          </a:p>
          <a:p>
            <a:endParaRPr lang="en-US"/>
          </a:p>
          <a:p>
            <a:endParaRPr lang="en-US"/>
          </a:p>
        </p:txBody>
      </p:sp>
      <p:sp>
        <p:nvSpPr>
          <p:cNvPr id="4" name="Footer Placeholder 3">
            <a:extLst>
              <a:ext uri="{FF2B5EF4-FFF2-40B4-BE49-F238E27FC236}">
                <a16:creationId xmlns:a16="http://schemas.microsoft.com/office/drawing/2014/main" id="{4CDF5A64-8FEF-170B-0F1C-CC0A93B00EAE}"/>
              </a:ext>
            </a:extLst>
          </p:cNvPr>
          <p:cNvSpPr>
            <a:spLocks noGrp="1"/>
          </p:cNvSpPr>
          <p:nvPr>
            <p:ph type="ftr" sz="quarter" idx="11"/>
          </p:nvPr>
        </p:nvSpPr>
        <p:spPr/>
        <p:txBody>
          <a:bodyPr/>
          <a:lstStyle/>
          <a:p>
            <a:r>
              <a:rPr lang="en-US">
                <a:solidFill>
                  <a:prstClr val="black"/>
                </a:solidFill>
              </a:rPr>
              <a:t>Presentation title</a:t>
            </a:r>
          </a:p>
        </p:txBody>
      </p:sp>
      <p:sp>
        <p:nvSpPr>
          <p:cNvPr id="5" name="Date Placeholder 4">
            <a:extLst>
              <a:ext uri="{FF2B5EF4-FFF2-40B4-BE49-F238E27FC236}">
                <a16:creationId xmlns:a16="http://schemas.microsoft.com/office/drawing/2014/main" id="{BDC316F7-9072-D043-056E-8A13B2D949FF}"/>
              </a:ext>
            </a:extLst>
          </p:cNvPr>
          <p:cNvSpPr>
            <a:spLocks noGrp="1"/>
          </p:cNvSpPr>
          <p:nvPr>
            <p:ph type="dt" sz="half" idx="10"/>
          </p:nvPr>
        </p:nvSpPr>
        <p:spPr/>
        <p:txBody>
          <a:body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E9AD5CD3-07C4-4412-640B-892C483821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2994811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1C5EA2A-10BF-4B5E-ACC8-8A766A0949A6}"/>
              </a:ext>
            </a:extLst>
          </p:cNvPr>
          <p:cNvSpPr>
            <a:spLocks noGrp="1"/>
          </p:cNvSpPr>
          <p:nvPr>
            <p:ph type="ctrTitle"/>
          </p:nvPr>
        </p:nvSpPr>
        <p:spPr>
          <a:xfrm>
            <a:off x="649045" y="753035"/>
            <a:ext cx="5945393" cy="2366683"/>
          </a:xfrm>
        </p:spPr>
        <p:txBody>
          <a:bodyPr/>
          <a:lstStyle/>
          <a:p>
            <a:r>
              <a:rPr lang="en-US"/>
              <a:t>Exemption Permitting Process</a:t>
            </a:r>
          </a:p>
        </p:txBody>
      </p:sp>
      <p:sp>
        <p:nvSpPr>
          <p:cNvPr id="12" name="Subtitle 11">
            <a:extLst>
              <a:ext uri="{FF2B5EF4-FFF2-40B4-BE49-F238E27FC236}">
                <a16:creationId xmlns:a16="http://schemas.microsoft.com/office/drawing/2014/main" id="{AEAC0465-1751-47C8-9200-CF24EEB5E133}"/>
              </a:ext>
            </a:extLst>
          </p:cNvPr>
          <p:cNvSpPr>
            <a:spLocks noGrp="1"/>
          </p:cNvSpPr>
          <p:nvPr>
            <p:ph type="subTitle" idx="1"/>
          </p:nvPr>
        </p:nvSpPr>
        <p:spPr>
          <a:xfrm>
            <a:off x="599202" y="3208275"/>
            <a:ext cx="5945393" cy="1108335"/>
          </a:xfrm>
        </p:spPr>
        <p:txBody>
          <a:bodyPr vert="horz" lIns="91440" tIns="45720" rIns="91440" bIns="45720" rtlCol="0" anchor="t">
            <a:normAutofit/>
          </a:bodyPr>
          <a:lstStyle/>
          <a:p>
            <a:r>
              <a:rPr lang="en-US"/>
              <a:t>Casa Conejo</a:t>
            </a:r>
            <a:br>
              <a:rPr lang="en-US"/>
            </a:br>
            <a:r>
              <a:rPr lang="en-US"/>
              <a:t>Oversized Vehicle Ordinance</a:t>
            </a:r>
          </a:p>
        </p:txBody>
      </p:sp>
      <p:sp>
        <p:nvSpPr>
          <p:cNvPr id="3" name="Footer Placeholder 2">
            <a:extLst>
              <a:ext uri="{FF2B5EF4-FFF2-40B4-BE49-F238E27FC236}">
                <a16:creationId xmlns:a16="http://schemas.microsoft.com/office/drawing/2014/main" id="{E5932065-5BEE-4D45-A3A1-6F0559B48650}"/>
              </a:ext>
            </a:extLst>
          </p:cNvPr>
          <p:cNvSpPr>
            <a:spLocks noGrp="1"/>
          </p:cNvSpPr>
          <p:nvPr>
            <p:ph type="ftr" sz="quarter" idx="11"/>
          </p:nvPr>
        </p:nvSpPr>
        <p:spPr>
          <a:xfrm>
            <a:off x="201168" y="6356350"/>
            <a:ext cx="4837176" cy="365125"/>
          </a:xfrm>
        </p:spPr>
        <p:txBody>
          <a:bodyPr/>
          <a:lstStyle/>
          <a:p>
            <a:pPr lvl="0"/>
            <a:r>
              <a:rPr lang="en-US" noProof="0"/>
              <a:t>Presentation title</a:t>
            </a:r>
          </a:p>
        </p:txBody>
      </p:sp>
      <p:sp>
        <p:nvSpPr>
          <p:cNvPr id="2" name="Date Placeholder 1">
            <a:extLst>
              <a:ext uri="{FF2B5EF4-FFF2-40B4-BE49-F238E27FC236}">
                <a16:creationId xmlns:a16="http://schemas.microsoft.com/office/drawing/2014/main" id="{B8D2C1D6-521E-4B36-BBF3-F3613BE0A718}"/>
              </a:ext>
            </a:extLst>
          </p:cNvPr>
          <p:cNvSpPr>
            <a:spLocks noGrp="1"/>
          </p:cNvSpPr>
          <p:nvPr>
            <p:ph type="dt" sz="half" idx="10"/>
          </p:nvPr>
        </p:nvSpPr>
        <p:spPr>
          <a:xfrm>
            <a:off x="7013448" y="6355080"/>
            <a:ext cx="4352544" cy="365125"/>
          </a:xfrm>
        </p:spPr>
        <p:txBody>
          <a:bodyPr/>
          <a:lstStyle/>
          <a:p>
            <a:r>
              <a:rPr lang="en-US"/>
              <a:t>20XX</a:t>
            </a:r>
          </a:p>
        </p:txBody>
      </p:sp>
      <p:sp>
        <p:nvSpPr>
          <p:cNvPr id="4" name="Slide Number Placeholder 3">
            <a:extLst>
              <a:ext uri="{FF2B5EF4-FFF2-40B4-BE49-F238E27FC236}">
                <a16:creationId xmlns:a16="http://schemas.microsoft.com/office/drawing/2014/main" id="{7CCC3E1D-B7F8-47F6-A352-B757462BBBA7}"/>
              </a:ext>
            </a:extLst>
          </p:cNvPr>
          <p:cNvSpPr>
            <a:spLocks noGrp="1"/>
          </p:cNvSpPr>
          <p:nvPr>
            <p:ph type="sldNum" sz="quarter" idx="12"/>
          </p:nvPr>
        </p:nvSpPr>
        <p:spPr>
          <a:xfrm>
            <a:off x="11365992" y="6356350"/>
            <a:ext cx="630936" cy="365125"/>
          </a:xfrm>
        </p:spPr>
        <p:txBody>
          <a:bodyPr/>
          <a:lstStyle/>
          <a:p>
            <a:pPr lvl="0"/>
            <a:fld id="{2722F022-211C-4882-844C-086FEA6806AA}" type="slidenum">
              <a:rPr lang="en-US" noProof="0" smtClean="0"/>
              <a:pPr lvl="0"/>
              <a:t>7</a:t>
            </a:fld>
            <a:endParaRPr lang="en-US" noProof="0"/>
          </a:p>
        </p:txBody>
      </p:sp>
    </p:spTree>
    <p:extLst>
      <p:ext uri="{BB962C8B-B14F-4D97-AF65-F5344CB8AC3E}">
        <p14:creationId xmlns:p14="http://schemas.microsoft.com/office/powerpoint/2010/main" val="282602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BA49-3ADB-2625-D8D9-0C4661E94364}"/>
              </a:ext>
            </a:extLst>
          </p:cNvPr>
          <p:cNvSpPr>
            <a:spLocks noGrp="1"/>
          </p:cNvSpPr>
          <p:nvPr>
            <p:ph type="title"/>
          </p:nvPr>
        </p:nvSpPr>
        <p:spPr/>
        <p:txBody>
          <a:bodyPr>
            <a:normAutofit fontScale="90000"/>
          </a:bodyPr>
          <a:lstStyle/>
          <a:p>
            <a:r>
              <a:rPr lang="en-US"/>
              <a:t>Exemption Permitting Process</a:t>
            </a:r>
          </a:p>
        </p:txBody>
      </p:sp>
      <p:sp>
        <p:nvSpPr>
          <p:cNvPr id="3" name="Content Placeholder 2">
            <a:extLst>
              <a:ext uri="{FF2B5EF4-FFF2-40B4-BE49-F238E27FC236}">
                <a16:creationId xmlns:a16="http://schemas.microsoft.com/office/drawing/2014/main" id="{AC6A2055-590B-4737-F126-FE50A6ADDC52}"/>
              </a:ext>
            </a:extLst>
          </p:cNvPr>
          <p:cNvSpPr>
            <a:spLocks noGrp="1"/>
          </p:cNvSpPr>
          <p:nvPr>
            <p:ph sz="quarter" idx="14"/>
          </p:nvPr>
        </p:nvSpPr>
        <p:spPr>
          <a:xfrm>
            <a:off x="974995" y="1321639"/>
            <a:ext cx="10414539" cy="4746145"/>
          </a:xfrm>
        </p:spPr>
        <p:txBody>
          <a:bodyPr vert="horz" lIns="91440" tIns="45720" rIns="91440" bIns="45720" rtlCol="0" anchor="t">
            <a:normAutofit/>
          </a:bodyPr>
          <a:lstStyle/>
          <a:p>
            <a:r>
              <a:rPr lang="en-US"/>
              <a:t>The Casa Conejo MAC Website (ventura.org/</a:t>
            </a:r>
            <a:r>
              <a:rPr lang="en-US" err="1"/>
              <a:t>casaconejomac</a:t>
            </a:r>
            <a:r>
              <a:rPr lang="en-US"/>
              <a:t>) will have a link for applications for exemptions.</a:t>
            </a:r>
          </a:p>
          <a:p>
            <a:r>
              <a:rPr lang="en-US"/>
              <a:t>Upon application receipt, Supervisor Gorell's office will provide to the MAC for consideration and approval.</a:t>
            </a:r>
          </a:p>
          <a:p>
            <a:r>
              <a:rPr lang="en-US"/>
              <a:t>Upon approval of the application by the MAC, a permit will be issued to the applicant which will be sent by U.S. Mail.</a:t>
            </a:r>
          </a:p>
          <a:p>
            <a:r>
              <a:rPr lang="en-US"/>
              <a:t>Permits expire every (1) year and require re-approval by the MAC</a:t>
            </a:r>
          </a:p>
          <a:p>
            <a:r>
              <a:rPr lang="en-US"/>
              <a:t>The design of the permits will be provided to the MAC at a future meeting for visibility.</a:t>
            </a:r>
          </a:p>
          <a:p>
            <a:endParaRPr lang="en-US"/>
          </a:p>
          <a:p>
            <a:endParaRPr lang="en-US"/>
          </a:p>
          <a:p>
            <a:endParaRPr lang="en-US"/>
          </a:p>
          <a:p>
            <a:endParaRPr lang="en-US"/>
          </a:p>
        </p:txBody>
      </p:sp>
      <p:sp>
        <p:nvSpPr>
          <p:cNvPr id="4" name="Footer Placeholder 3">
            <a:extLst>
              <a:ext uri="{FF2B5EF4-FFF2-40B4-BE49-F238E27FC236}">
                <a16:creationId xmlns:a16="http://schemas.microsoft.com/office/drawing/2014/main" id="{4CDF5A64-8FEF-170B-0F1C-CC0A93B00EAE}"/>
              </a:ext>
            </a:extLst>
          </p:cNvPr>
          <p:cNvSpPr>
            <a:spLocks noGrp="1"/>
          </p:cNvSpPr>
          <p:nvPr>
            <p:ph type="ftr" sz="quarter" idx="11"/>
          </p:nvPr>
        </p:nvSpPr>
        <p:spPr/>
        <p:txBody>
          <a:bodyPr/>
          <a:lstStyle/>
          <a:p>
            <a:r>
              <a:rPr lang="en-US">
                <a:solidFill>
                  <a:prstClr val="black"/>
                </a:solidFill>
              </a:rPr>
              <a:t>Presentation title</a:t>
            </a:r>
          </a:p>
        </p:txBody>
      </p:sp>
      <p:sp>
        <p:nvSpPr>
          <p:cNvPr id="5" name="Date Placeholder 4">
            <a:extLst>
              <a:ext uri="{FF2B5EF4-FFF2-40B4-BE49-F238E27FC236}">
                <a16:creationId xmlns:a16="http://schemas.microsoft.com/office/drawing/2014/main" id="{BDC316F7-9072-D043-056E-8A13B2D949FF}"/>
              </a:ext>
            </a:extLst>
          </p:cNvPr>
          <p:cNvSpPr>
            <a:spLocks noGrp="1"/>
          </p:cNvSpPr>
          <p:nvPr>
            <p:ph type="dt" sz="half" idx="10"/>
          </p:nvPr>
        </p:nvSpPr>
        <p:spPr/>
        <p:txBody>
          <a:body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E9AD5CD3-07C4-4412-640B-892C483821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337261861"/>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1C5EA2A-10BF-4B5E-ACC8-8A766A0949A6}"/>
              </a:ext>
            </a:extLst>
          </p:cNvPr>
          <p:cNvSpPr>
            <a:spLocks noGrp="1"/>
          </p:cNvSpPr>
          <p:nvPr>
            <p:ph type="ctrTitle"/>
          </p:nvPr>
        </p:nvSpPr>
        <p:spPr>
          <a:xfrm>
            <a:off x="649045" y="753035"/>
            <a:ext cx="5945393" cy="2366683"/>
          </a:xfrm>
        </p:spPr>
        <p:txBody>
          <a:bodyPr/>
          <a:lstStyle/>
          <a:p>
            <a:r>
              <a:rPr lang="en-US"/>
              <a:t>New Municipal Advisory Council Responsibilities</a:t>
            </a:r>
          </a:p>
        </p:txBody>
      </p:sp>
      <p:sp>
        <p:nvSpPr>
          <p:cNvPr id="12" name="Subtitle 11">
            <a:extLst>
              <a:ext uri="{FF2B5EF4-FFF2-40B4-BE49-F238E27FC236}">
                <a16:creationId xmlns:a16="http://schemas.microsoft.com/office/drawing/2014/main" id="{AEAC0465-1751-47C8-9200-CF24EEB5E133}"/>
              </a:ext>
            </a:extLst>
          </p:cNvPr>
          <p:cNvSpPr>
            <a:spLocks noGrp="1"/>
          </p:cNvSpPr>
          <p:nvPr>
            <p:ph type="subTitle" idx="1"/>
          </p:nvPr>
        </p:nvSpPr>
        <p:spPr>
          <a:xfrm>
            <a:off x="599202" y="3208275"/>
            <a:ext cx="5945393" cy="1108335"/>
          </a:xfrm>
        </p:spPr>
        <p:txBody>
          <a:bodyPr vert="horz" lIns="91440" tIns="45720" rIns="91440" bIns="45720" rtlCol="0" anchor="t">
            <a:normAutofit/>
          </a:bodyPr>
          <a:lstStyle/>
          <a:p>
            <a:r>
              <a:rPr lang="en-US"/>
              <a:t>Casa Conejo</a:t>
            </a:r>
            <a:br>
              <a:rPr lang="en-US"/>
            </a:br>
            <a:r>
              <a:rPr lang="en-US"/>
              <a:t>Oversized Vehicle Ordinance</a:t>
            </a:r>
          </a:p>
        </p:txBody>
      </p:sp>
      <p:sp>
        <p:nvSpPr>
          <p:cNvPr id="3" name="Footer Placeholder 2">
            <a:extLst>
              <a:ext uri="{FF2B5EF4-FFF2-40B4-BE49-F238E27FC236}">
                <a16:creationId xmlns:a16="http://schemas.microsoft.com/office/drawing/2014/main" id="{E5932065-5BEE-4D45-A3A1-6F0559B48650}"/>
              </a:ext>
            </a:extLst>
          </p:cNvPr>
          <p:cNvSpPr>
            <a:spLocks noGrp="1"/>
          </p:cNvSpPr>
          <p:nvPr>
            <p:ph type="ftr" sz="quarter" idx="11"/>
          </p:nvPr>
        </p:nvSpPr>
        <p:spPr>
          <a:xfrm>
            <a:off x="201168" y="6356350"/>
            <a:ext cx="4837176" cy="365125"/>
          </a:xfrm>
        </p:spPr>
        <p:txBody>
          <a:bodyPr/>
          <a:lstStyle/>
          <a:p>
            <a:pPr lvl="0"/>
            <a:r>
              <a:rPr lang="en-US" noProof="0"/>
              <a:t>Presentation title</a:t>
            </a:r>
          </a:p>
        </p:txBody>
      </p:sp>
      <p:sp>
        <p:nvSpPr>
          <p:cNvPr id="2" name="Date Placeholder 1">
            <a:extLst>
              <a:ext uri="{FF2B5EF4-FFF2-40B4-BE49-F238E27FC236}">
                <a16:creationId xmlns:a16="http://schemas.microsoft.com/office/drawing/2014/main" id="{B8D2C1D6-521E-4B36-BBF3-F3613BE0A718}"/>
              </a:ext>
            </a:extLst>
          </p:cNvPr>
          <p:cNvSpPr>
            <a:spLocks noGrp="1"/>
          </p:cNvSpPr>
          <p:nvPr>
            <p:ph type="dt" sz="half" idx="10"/>
          </p:nvPr>
        </p:nvSpPr>
        <p:spPr>
          <a:xfrm>
            <a:off x="7013448" y="6355080"/>
            <a:ext cx="4352544" cy="365125"/>
          </a:xfrm>
        </p:spPr>
        <p:txBody>
          <a:bodyPr/>
          <a:lstStyle/>
          <a:p>
            <a:r>
              <a:rPr lang="en-US"/>
              <a:t>20XX</a:t>
            </a:r>
          </a:p>
        </p:txBody>
      </p:sp>
      <p:sp>
        <p:nvSpPr>
          <p:cNvPr id="4" name="Slide Number Placeholder 3">
            <a:extLst>
              <a:ext uri="{FF2B5EF4-FFF2-40B4-BE49-F238E27FC236}">
                <a16:creationId xmlns:a16="http://schemas.microsoft.com/office/drawing/2014/main" id="{7CCC3E1D-B7F8-47F6-A352-B757462BBBA7}"/>
              </a:ext>
            </a:extLst>
          </p:cNvPr>
          <p:cNvSpPr>
            <a:spLocks noGrp="1"/>
          </p:cNvSpPr>
          <p:nvPr>
            <p:ph type="sldNum" sz="quarter" idx="12"/>
          </p:nvPr>
        </p:nvSpPr>
        <p:spPr>
          <a:xfrm>
            <a:off x="11365992" y="6356350"/>
            <a:ext cx="630936" cy="365125"/>
          </a:xfrm>
        </p:spPr>
        <p:txBody>
          <a:bodyPr/>
          <a:lstStyle/>
          <a:p>
            <a:pPr lvl="0"/>
            <a:fld id="{2722F022-211C-4882-844C-086FEA6806AA}" type="slidenum">
              <a:rPr lang="en-US" noProof="0" smtClean="0"/>
              <a:pPr lvl="0"/>
              <a:t>9</a:t>
            </a:fld>
            <a:endParaRPr lang="en-US" noProof="0"/>
          </a:p>
        </p:txBody>
      </p:sp>
    </p:spTree>
    <p:extLst>
      <p:ext uri="{BB962C8B-B14F-4D97-AF65-F5344CB8AC3E}">
        <p14:creationId xmlns:p14="http://schemas.microsoft.com/office/powerpoint/2010/main" val="3355117013"/>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2.xml><?xml version="1.0" encoding="utf-8"?>
<ds:datastoreItem xmlns:ds="http://schemas.openxmlformats.org/officeDocument/2006/customXml" ds:itemID="{0AF0BF08-C674-44E3-8BFC-85BC65E095F1}">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8757C30-AE9A-4680-90EB-19D282EC2B7C}">
  <ds:schemaRefs>
    <ds:schemaRef ds:uri="230e9df3-be65-4c73-a93b-d1236ebd677e"/>
    <ds:schemaRef ds:uri="71af3243-3dd4-4a8d-8c0d-dd76da1f02a5"/>
    <ds:schemaRef ds:uri="http://schemas.microsoft.com/office/2006/metadata/properties"/>
    <ds:schemaRef ds:uri="http://schemas.microsoft.com/office/infopath/2007/PartnerControls"/>
    <ds:schemaRef ds:uri="http://schemas.microsoft.com/sharepoint/v3"/>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{9029C9EE-AB62-49CC-B6DB-487EE59487C8}tf89117832_win32</Template>
  <Application>Microsoft Office PowerPoint</Application>
  <PresentationFormat>Widescreen</PresentationFormat>
  <Slides>14</Slides>
  <Notes>5</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ColorBlockVTI</vt:lpstr>
      <vt:lpstr>Casa Conejo Oversized Vehicle Ordinance </vt:lpstr>
      <vt:lpstr>Agenda</vt:lpstr>
      <vt:lpstr>Ordinance </vt:lpstr>
      <vt:lpstr>Oversized Vehicle Ordinance</vt:lpstr>
      <vt:lpstr>Ordinance Detail Highlights</vt:lpstr>
      <vt:lpstr>Ordinance Exemption Highlights</vt:lpstr>
      <vt:lpstr>Exemption Permitting Process</vt:lpstr>
      <vt:lpstr>Exemption Permitting Process</vt:lpstr>
      <vt:lpstr>New Municipal Advisory Council Responsibilities</vt:lpstr>
      <vt:lpstr>New MAC Responsibilities</vt:lpstr>
      <vt:lpstr>Enforcement Process</vt:lpstr>
      <vt:lpstr>Oversized Vehicle Enforcement</vt:lpstr>
      <vt:lpstr>Next Steps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Casa Conejo Oversized Vehicle Ordinance </dc:title>
  <dc:creator>Rodriguez, Israel</dc:creator>
  <cp:revision>1</cp:revision>
  <dcterms:created xsi:type="dcterms:W3CDTF">2023-03-07T19:39:59Z</dcterms:created>
  <dcterms:modified xsi:type="dcterms:W3CDTF">2023-03-09T04:41:36Z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